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516" y="19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с порнографическими изображениями несовершеннолетних и (или) объявлениями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180975" lvl="0" indent="-180975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нарушающей 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распространяемой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Необходимо зайти 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8100" y="1069040"/>
            <a:ext cx="3517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Интернет-страницы, на </a:t>
            </a:r>
            <a:r>
              <a:rPr lang="ru-RU" sz="120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которой Вами найдена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919</Words>
  <Application>Microsoft Office PowerPoint</Application>
  <PresentationFormat>Экран (16:9)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user</cp:lastModifiedBy>
  <cp:revision>66</cp:revision>
  <cp:lastPrinted>2017-03-23T17:46:05Z</cp:lastPrinted>
  <dcterms:created xsi:type="dcterms:W3CDTF">2015-01-29T07:54:40Z</dcterms:created>
  <dcterms:modified xsi:type="dcterms:W3CDTF">2017-04-20T05:41:31Z</dcterms:modified>
</cp:coreProperties>
</file>