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64" r:id="rId3"/>
    <p:sldId id="263" r:id="rId4"/>
    <p:sldId id="259" r:id="rId5"/>
    <p:sldId id="258" r:id="rId6"/>
    <p:sldId id="265" r:id="rId7"/>
    <p:sldId id="257" r:id="rId8"/>
    <p:sldId id="268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6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44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5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72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98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1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6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0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9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7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3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6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5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.paderin@zsfond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sfond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4636" y="3429000"/>
            <a:ext cx="9347200" cy="1306048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Реализация и сопровождение образовательных курсов «Олимпиадный старт» 1, 2 для подготовки к школьному и муниципальному этапу ВсОШ с применение дистанционных образовательных технологий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1775" y="5144774"/>
            <a:ext cx="5124450" cy="108623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нач. отдела дистанционного обучения 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Ильяс Мусиевич Падерин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D13B3E-A6CE-47E9-847D-E3099A7B4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877" y="302189"/>
            <a:ext cx="7768396" cy="26678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1A557B-262B-4D82-B390-C065CE673220}"/>
              </a:ext>
            </a:extLst>
          </p:cNvPr>
          <p:cNvSpPr txBox="1"/>
          <p:nvPr/>
        </p:nvSpPr>
        <p:spPr>
          <a:xfrm>
            <a:off x="3048000" y="6231011"/>
            <a:ext cx="6096000" cy="438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</a:rPr>
              <a:t>Екатеринбург</a:t>
            </a:r>
          </a:p>
          <a:p>
            <a:pPr algn="ctr">
              <a:lnSpc>
                <a:spcPts val="1400"/>
              </a:lnSpc>
            </a:pPr>
            <a:r>
              <a:rPr lang="en-US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</a:rPr>
              <a:t>202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</a:rPr>
              <a:t>1</a:t>
            </a:r>
            <a:endParaRPr lang="en-US" sz="11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2834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968" y="235303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Ильяс Мусиевич Падерин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нач. отдела дистанционного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1255" y="4033420"/>
            <a:ext cx="8915400" cy="3777622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Контактная информация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Электронная почта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i.paderin@zsfond.ru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Сот. тел. +7(982)689-94-32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86A63B-670F-477B-8446-12110A38E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742" y="208012"/>
            <a:ext cx="9076220" cy="12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09271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Цели и задачи дистанционных курсов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9840" y="2032640"/>
            <a:ext cx="9077855" cy="4165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Цель курса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– подготовка общеобразовательных организаций Свердловской области к школьному (Олимпиадный старт) и муниципальному (Олимпиадный старт 2) этапу Всероссийской олимпиады школьников по естественно-научным предметам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Задачи курса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поэтапное изучение материала с возможностью его закрепления и самопроверки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предоставление в нестандартной форме теоретических материалов и практических заданий, включая разбор практических заданий и олимпиадных задач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обучение правильным выводам и обобщениям на основе собственных логических рассуждений и знаний предметной области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C8B6AB-F6BA-4874-BE03-E1F6B65C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92" y="108259"/>
            <a:ext cx="9076220" cy="12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0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8510" y="1915351"/>
            <a:ext cx="9621236" cy="470497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Курсы в своей основе  содержат модульный принцип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Естественно-научные предметы (математика, физика, химия, биология и информатика) разбиты по разделам и тематикам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Возрастные категории распределены с 5 по 11 класс (по отдельным предметам)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Курсы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«Олимпиадный старт» рассчитан на 30 академических часов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        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«Олимпиадный старт 2»  – 12 академических часов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Время проведения занятий – индивидуальное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Форма занятий – дистанционная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Форма контроля – тестирование, вебинары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E4088AD-D8E2-427B-8646-1E59C938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309271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Содержание курсов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EE797B-B7AB-4EAC-9658-6E6252BB2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67" y="108259"/>
            <a:ext cx="9076220" cy="12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4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533" y="1237044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Размещение дистанционных курсов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533" y="1867791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Образовательные курсы по каждому предмету выложены на образовательной платформе Фонда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https://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dis.zsfond.ru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8B20EB-5A9A-4376-9A52-7C8EDDA71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579" y="124691"/>
            <a:ext cx="9076220" cy="12010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0BEFB5-9EE0-4C45-931A-52B803C02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" t="9028" r="1250" b="7361"/>
          <a:stretch/>
        </p:blipFill>
        <p:spPr>
          <a:xfrm>
            <a:off x="2850533" y="2643834"/>
            <a:ext cx="7825073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2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2824" y="1264555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Запуск дистанционных курсов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229793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03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.09 – «Олимпиадный старт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математика» ( 5-6, 7-8, 9-11 класс)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13.09  –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«Олимпиадный старт 2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математика ( 7-8, 9-1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класс)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03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.09 – «Олимпиадный старт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химия» (8, 9, 10 класс)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	20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.09 – «Олимпиадный старт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2: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химия» (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7-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8, 9, 10 класс)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03.09 – «Олимпиадный старт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биология» ( 6, 7, 8, 9, 10 класс)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	13.09 – «Олимпиадный старт 2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биология» ( 6-7, 8-9, 10 класс)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03.09 – «Олимпиадный старт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физика» (7, 8, 9, 10 класс)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	20.09 – «Олимпиадный старт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физика» (7, 8 класс)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03.09 – «Олимпиадный старт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информатика» (6-11 класс)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	06.09 – «Олимпиадный старт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информатика» (7-10 класс)</a:t>
            </a:r>
          </a:p>
          <a:p>
            <a:pPr marL="0" indent="0">
              <a:buNone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Длительность курсов «Олимпиадный старт» – 5 недель по 6 часов (30 акад. час.)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				      «Олимпиадный старт 2» – 3 недели по 4 часа (12 акад. час.)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39D5CE-1579-449A-B2BF-7800C20D2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92" y="108259"/>
            <a:ext cx="9076220" cy="12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9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872" y="1365033"/>
            <a:ext cx="9354079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Формирование списков детей от муниципалитетов для прохождения курсов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0375F-3F5B-4C7B-9A09-CC9718AE0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57" y="164021"/>
            <a:ext cx="9076220" cy="12010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671CC8-BECD-49FD-8A80-A2D54B336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12" r="22409" b="50000"/>
          <a:stretch/>
        </p:blipFill>
        <p:spPr>
          <a:xfrm>
            <a:off x="1972274" y="2907278"/>
            <a:ext cx="9784917" cy="2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1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1346959"/>
            <a:ext cx="10440713" cy="1159933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регистрации школьников для зачисления на дистанционные курсы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595FB6-E946-4BB5-9307-F660DB2B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435" y="86716"/>
            <a:ext cx="9076220" cy="1201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5864E-1101-4F32-8ECD-40A907D657CD}"/>
              </a:ext>
            </a:extLst>
          </p:cNvPr>
          <p:cNvSpPr txBox="1"/>
          <p:nvPr/>
        </p:nvSpPr>
        <p:spPr>
          <a:xfrm>
            <a:off x="2818016" y="2604411"/>
            <a:ext cx="8530640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ru-RU" dirty="0">
                <a:solidFill>
                  <a:srgbClr val="9F8351">
                    <a:lumMod val="75000"/>
                  </a:srgbClr>
                </a:solidFill>
              </a:rPr>
              <a:t>Получение с 01.09 по 08.09.21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от 51 муниципального образования Свердловской области </a:t>
            </a:r>
            <a:r>
              <a:rPr lang="ru-RU" dirty="0">
                <a:solidFill>
                  <a:srgbClr val="9F8351">
                    <a:lumMod val="75000"/>
                  </a:srgbClr>
                </a:solidFill>
              </a:rPr>
              <a:t>списков школьников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записавшихся на дистанционные курсы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Обработка полученных списков школьников от МО с 09.09 по13.09.21 (сверка детей с нашей базой данных, подготовка данных для загрузки на образовательный портал Фонда)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Загрузка пользователей с14.09 по 17.09.21 </a:t>
            </a:r>
            <a:r>
              <a:rPr lang="ru-RU" dirty="0">
                <a:solidFill>
                  <a:srgbClr val="9F8351">
                    <a:lumMod val="75000"/>
                  </a:srgbClr>
                </a:solidFill>
                <a:latin typeface="Century Gothic" panose="020B0502020202020204"/>
              </a:rPr>
              <a:t>на образовательный портал с распределением по курсам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Отправка загруженных данных школьника </a:t>
            </a:r>
            <a:r>
              <a:rPr lang="ru-RU" dirty="0">
                <a:solidFill>
                  <a:srgbClr val="9F8351">
                    <a:lumMod val="75000"/>
                  </a:srgbClr>
                </a:solidFill>
                <a:latin typeface="Century Gothic" panose="020B0502020202020204"/>
              </a:rPr>
              <a:t>(логин, пароль, ссылка на курс) ответственным от МО с инструкцией по работе с образовательной платформой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F835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2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2478" y="1399932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Процедура  обучения школьников на дистанционных курсах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8765" y="2573521"/>
            <a:ext cx="8915400" cy="3777622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После регистрации в личном кабинете на образовательном портале Фонда можно выбрать обучение сразу на нескольких курсах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Прохождение обучения на курсах проходит в определенный временной интервал от месяца до двух в рамках сформированных групп зачисленных обучающихся, утвержденных Экспертным советом Фонда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В время обучения дети проходят промежуточное тестирование при изучении каждого образовательного модуля и выходное тестирование по окончанию обучения на курсах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В ходе обучения на курсах предусмотрено проведение не менее двух онлайн вебинаров для обеспечения обратной связи преподавателя с  обучающимися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8F78CC-7650-4C99-9DF8-A8598CA8C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92" y="108259"/>
            <a:ext cx="9076220" cy="12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4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216" y="1203027"/>
            <a:ext cx="9848223" cy="128089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Регистрация школьников для получения сертификатов об окончании обучения на курсах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37349D-B948-4405-AA52-AA345A431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92" y="108259"/>
            <a:ext cx="9076220" cy="12010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2EC004-EC0A-4F0F-9139-CA919BF24450}"/>
              </a:ext>
            </a:extLst>
          </p:cNvPr>
          <p:cNvSpPr txBox="1"/>
          <p:nvPr/>
        </p:nvSpPr>
        <p:spPr>
          <a:xfrm>
            <a:off x="2432304" y="2218855"/>
            <a:ext cx="8606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Для прохождения полноценного обучения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F835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 дистанционных курсах с получением сертификата необходимо пройти регистрацию в личном кабинете на сайте Фонда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http://zsfond.ru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081E87-6E02-4278-B12A-BFB12ACF1B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0" t="9576" r="16075" b="21200"/>
          <a:stretch/>
        </p:blipFill>
        <p:spPr>
          <a:xfrm>
            <a:off x="3099120" y="3142185"/>
            <a:ext cx="7139964" cy="34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496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663</TotalTime>
  <Words>660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Montserrat</vt:lpstr>
      <vt:lpstr>Wingdings 3</vt:lpstr>
      <vt:lpstr>Легкий дым</vt:lpstr>
      <vt:lpstr>Реализация и сопровождение образовательных курсов «Олимпиадный старт» 1, 2 для подготовки к школьному и муниципальному этапу ВсОШ с применение дистанционных образовательных технологий</vt:lpstr>
      <vt:lpstr>Цели и задачи дистанционных курсов</vt:lpstr>
      <vt:lpstr>Содержание курсов</vt:lpstr>
      <vt:lpstr>Размещение дистанционных курсов </vt:lpstr>
      <vt:lpstr>Запуск дистанционных курсов</vt:lpstr>
      <vt:lpstr>Формирование списков детей от муниципалитетов для прохождения курсов</vt:lpstr>
      <vt:lpstr>Порядок регистрации школьников для зачисления на дистанционные курсы </vt:lpstr>
      <vt:lpstr>Процедура  обучения школьников на дистанционных курсах</vt:lpstr>
      <vt:lpstr>Регистрация школьников для получения сертификатов об окончании обучения на курсах</vt:lpstr>
      <vt:lpstr>Ильяс Мусиевич Падерин нач. отдела дистанционного обучения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и сопровождение  образовательных курсов для подготовки к школьному этапу  ВСОШ с применение образовательных дистанционных технологий</dc:title>
  <dc:creator>Ильяс Падерин</dc:creator>
  <cp:lastModifiedBy>Илья Падерин</cp:lastModifiedBy>
  <cp:revision>43</cp:revision>
  <dcterms:created xsi:type="dcterms:W3CDTF">2020-09-08T12:24:25Z</dcterms:created>
  <dcterms:modified xsi:type="dcterms:W3CDTF">2021-08-24T14:16:30Z</dcterms:modified>
</cp:coreProperties>
</file>