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68" r:id="rId5"/>
    <p:sldId id="270" r:id="rId6"/>
    <p:sldId id="269" r:id="rId7"/>
    <p:sldId id="266" r:id="rId8"/>
    <p:sldId id="260" r:id="rId9"/>
    <p:sldId id="258" r:id="rId10"/>
    <p:sldId id="262" r:id="rId11"/>
    <p:sldId id="259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8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2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2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9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AEB713-4840-47F7-8534-853F8A1F8C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8B4CAFA-9697-48A4-8073-B3B94548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ance.instrao.ru/fin/files/%D0%91%D0%B0%D0%BD%D0%BA_%D0%B7%D0%B0%D0%B4%D0%B0%D0%BD%D0%B8%D0%B9.pdf" TargetMode="External"/><Relationship Id="rId5" Type="http://schemas.openxmlformats.org/officeDocument/2006/relationships/hyperlink" Target="https://rosuchebnik.ru/upload/iblock/5ce/5ce70df684c32b8968ce9243080a9584.pdf" TargetMode="External"/><Relationship Id="rId4" Type="http://schemas.openxmlformats.org/officeDocument/2006/relationships/hyperlink" Target="https://fmc.hse.ru/methodolog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109" y="1122363"/>
            <a:ext cx="10723418" cy="295087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как компонент функциональной грамотности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7654" y="4653887"/>
            <a:ext cx="4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Масакова Надежда Сергеевна,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МАОУ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36992"/>
            <a:ext cx="10474036" cy="68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411" y="1615745"/>
            <a:ext cx="10255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финансовой грамотности: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024" y="877269"/>
            <a:ext cx="10247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включает: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знание и понимание финансовых продуктов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финансовых понятий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финансовых рисков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навыки, мотивацию и уверенность в применении данного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понимания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способность принимать эффективные решения в различных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ситуациях, направленные на рост финансового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личности 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8798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21" y="1961725"/>
            <a:ext cx="89933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7"/>
          <a:stretch/>
        </p:blipFill>
        <p:spPr>
          <a:xfrm>
            <a:off x="95534" y="0"/>
            <a:ext cx="2666365" cy="3705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99" y="0"/>
            <a:ext cx="2719851" cy="384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53" y="4176215"/>
            <a:ext cx="11013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комплексы и методические материалы по финансовой грамотности для общеобразовательных организаций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fmc.hse.ru/methodology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856" y="303016"/>
            <a:ext cx="5049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курсе математики 5-11 классов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rosuchebnik.ru/upload/iblock/5ce/5ce70df684c32b8968ce9243080a9584.pdf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856" y="2198659"/>
            <a:ext cx="50496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 заданий для оценки уровня финансовой грамотности учащихся начальной и основной школы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http://finance.instrao.ru/fin/files/%D0%91%D0%B0%D0%BD%D0%BA_%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D0%B7%D0%B0%D0%B4%D0%B0%D0%BD%D0%B8%D0%B9.pdf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2982" y="374075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понятия «Функциональная грамотность»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45" y="1787236"/>
            <a:ext cx="11360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и развития ценностного отношения к пониманию проблемы грамотности в общественной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массового обучения грамотности детей и неграмотного взрослого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исследования проблемы грамотности на международном уровне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разграничения понятий «грамотность» и «функциональная грамотность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включения понятия «функциональная грамотность» в проблемное поле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26850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871" y="2174790"/>
            <a:ext cx="9421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/>
          <a:stretch/>
        </p:blipFill>
        <p:spPr>
          <a:xfrm>
            <a:off x="0" y="1510145"/>
            <a:ext cx="12192000" cy="5237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7407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грамотность: области оценки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803" y="985313"/>
            <a:ext cx="104193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функциональной грамотности в исследовании PISA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заложено в основном вопросе, на который отвечает исследование: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ли учащиеся 15-летнего возраста, получившие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общее образование, знаниями и умениями,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им для полноценного функционирования в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обществе, т.е. для решения широкого диапазона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сферах человеческой деятельности, общения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отношений?» [PISA 2018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OECD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308 p. ]</a:t>
            </a:r>
          </a:p>
        </p:txBody>
      </p:sp>
    </p:spTree>
    <p:extLst>
      <p:ext uri="{BB962C8B-B14F-4D97-AF65-F5344CB8AC3E}">
        <p14:creationId xmlns:p14="http://schemas.microsoft.com/office/powerpoint/2010/main" val="2000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6" y="4016188"/>
            <a:ext cx="11319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указа Президента России от 7 мая 2018 года: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РФ поручено обеспечить глобальную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российского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вхождение Российской Федерации в число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ведущих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мира по качеству общего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037" y="542929"/>
            <a:ext cx="114022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Государственной программы РФ «Развитие образования» (2018-2025 годы) от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декабря 2017 г.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качество образования, которое характеризуется: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cохранением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лидирующих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РФ в международном исследовании качества чтения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(PIRLS), а также в международном исследовании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математического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естественнонаучного образования (TIMSS); повышением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РФ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международной программе по оценке образовательных достижений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(PISA).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106</TotalTime>
  <Words>426</Words>
  <Application>Microsoft Office PowerPoint</Application>
  <PresentationFormat>Произвольный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Метрополия</vt:lpstr>
      <vt:lpstr>Финансовая грамотность как компонент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как компонент функциональной грамотности</dc:title>
  <dc:creator>RePack by Diakov</dc:creator>
  <cp:lastModifiedBy>user</cp:lastModifiedBy>
  <cp:revision>24</cp:revision>
  <dcterms:created xsi:type="dcterms:W3CDTF">2021-12-03T02:44:24Z</dcterms:created>
  <dcterms:modified xsi:type="dcterms:W3CDTF">2021-12-20T11:08:36Z</dcterms:modified>
</cp:coreProperties>
</file>