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527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625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197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202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1107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568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913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315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688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967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528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13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75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913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279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257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52BE6-3A0E-4F0A-A13D-038089B3834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8B1A93D-504A-4966-BED6-F862F0E2E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81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Формирование языковой компетенции на уроках русского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Выполнила: учитель </a:t>
            </a:r>
            <a:r>
              <a:rPr lang="ru-RU" dirty="0" smtClean="0"/>
              <a:t>русского языка и литературы  </a:t>
            </a:r>
            <a:r>
              <a:rPr lang="ru-RU" dirty="0"/>
              <a:t>МАОУ «СОШ №4», г. </a:t>
            </a:r>
            <a:r>
              <a:rPr lang="ru-RU"/>
              <a:t>Верхняя </a:t>
            </a:r>
            <a:r>
              <a:rPr lang="ru-RU" smtClean="0"/>
              <a:t>Пышма Нурисламова</a:t>
            </a:r>
            <a:r>
              <a:rPr lang="ru-RU" dirty="0" smtClean="0"/>
              <a:t> Алина </a:t>
            </a:r>
            <a:r>
              <a:rPr lang="ru-RU" dirty="0" err="1" smtClean="0"/>
              <a:t>Миннегалеевна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320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23859"/>
            <a:ext cx="6578371" cy="549597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Сопоставительный анализ текстов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6197" y="1724166"/>
            <a:ext cx="10662764" cy="47858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Разновидностью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уроков-практикумов становятся  уроки сопоставительного анализа художественных текстов схожей тематики. Такая работа помогает школьникам выявить особенности создания образов, выразительные возможности художественных средств, повышает интерес к слову.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Учащимся предлагается провести сопоставительный анализ текстов по следующим направлениям: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смысловой анализ текстов (определение темы, идеи текста);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стилистический анализ текста (обоснование принадлежности текста к тому или иному стилю, выделение характерных  выразительных средств языка и стилистических приемов);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типологический анализ текста (выделение в тексте ведущего типа речи, указание на сочетание в тексте различных типовых фрагментов);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языковой анализ текста (фонетический, словообразовательный, лексический, морфологический, синтаксический анализ указанных учителем слов, словосочетаний и предложений; анализ трудных случаев грамматики и правописания).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Подобная работа проводится среди учащихся, изучающих русский язык углублённо. Она прививает школьникам навыки исследовательской деятельности, рассчитана на подготовку к сочинениям повышенного уровня и оказывает большую помощь на занятиях с одарёнными детьми при подготовке к различным олимпиадам и конкурсам по русскому языку.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189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0030" y="214677"/>
            <a:ext cx="4462968" cy="877144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Письмо по памяти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331" y="1310185"/>
            <a:ext cx="10781281" cy="4601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Одним </a:t>
            </a:r>
            <a:r>
              <a:rPr lang="ru-RU" dirty="0"/>
              <a:t>из упражнений, направленных на формирование орфографической зоркости, а также способствующих развитию речи, является письмо по памяти</a:t>
            </a:r>
            <a:r>
              <a:rPr lang="ru-RU" b="1" dirty="0"/>
              <a:t> </a:t>
            </a:r>
            <a:r>
              <a:rPr lang="ru-RU" dirty="0"/>
              <a:t>(воспроизведение заранее выученного текста</a:t>
            </a:r>
            <a:r>
              <a:rPr lang="ru-RU" b="1" dirty="0"/>
              <a:t> </a:t>
            </a:r>
            <a:r>
              <a:rPr lang="ru-RU" dirty="0"/>
              <a:t>небольшого объёма). Этот вид работы позволяет осуществлять и комплексную работу с текстом, что немаловажно для подготовки к сдаче ГИА в 9 и 11 классах. </a:t>
            </a:r>
          </a:p>
          <a:p>
            <a:r>
              <a:rPr lang="ru-RU" dirty="0"/>
              <a:t>         Письмо по памяти развивает эстетическое отношение к русскому языку, формирует у учащихся языковую компетенцию, умения применять правила в процессе упражнений для закрепления изученного материала. Подобная работа занимает на уроке немного времени, но приносит хорошие результаты. Ребята всегда с интересом готовятся к её выполнению. </a:t>
            </a:r>
          </a:p>
          <a:p>
            <a:r>
              <a:rPr lang="ru-RU" dirty="0"/>
              <a:t>         В ходе предварительной работы полезно познакомить учащихся с автором миниатюры, с историей её создания.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6395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b="1" i="1" dirty="0"/>
              <a:t>Словарная работа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0560" y="1478507"/>
            <a:ext cx="9539335" cy="4990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разнообразного материала помогает и в проведении словарной работы на уроках русского языка.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Например, учащимся предлагается записать  словосочетания и  указать тип подчинительной связи.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Оборонительное сражение, артиллерийские залпы, 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точь-в-точь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невиданное сражение, бронированный удар,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Прохоровское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поле, захваченный оккупантами, прорваться к речонке, озаряют небо, мирные отблески, праздничный фейерверк.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проведения беседы по тексту составляется небольшой рассказ с использованием   словосочетаний.</a:t>
            </a:r>
          </a:p>
        </p:txBody>
      </p:sp>
    </p:spTree>
    <p:extLst>
      <p:ext uri="{BB962C8B-B14F-4D97-AF65-F5344CB8AC3E}">
        <p14:creationId xmlns:p14="http://schemas.microsoft.com/office/powerpoint/2010/main" val="2158357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Лингвистический эксперимент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343" y="1533097"/>
            <a:ext cx="10931857" cy="479946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Продуктивным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приёмом работы с текстом является лингвистический эксперимент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который может проводиться в ходе анализа языка художественного произведения.  Цель учебного эксперимента – обоснование отбора изобразительно-выразительных средств в данном тексте и установление внутренней взаимосвязи между языковыми средствами. Лингвистический эксперимент может проводиться двумя путями - от целого текста к его компонентам или от единиц языка к тексту: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устранение данного языкового явления из текста;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подстановка или замена языкового элемента синонимичным;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распространение текста другими языковыми элементами;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свёртывание текста;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перестановка слов и других языковых единиц.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538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Работа с «деформированным» текстом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Важную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в работе над орфографической зоркостью учащихся играет работа с «деформированным» текстом. Так, например, при изучении курса русского языка в 8 классе большие возможности предоставляет работа с отрывком из рассказа Е. Носова «Шопен, соната номер два».  На уроке можно не только тренировать орфографические и пунктуационные навыки, знакомить учащихся со средствами выразительности,  но и проводить воспитательную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398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Составление текста по опорным словам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7201" y="1560393"/>
            <a:ext cx="8915400" cy="4772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работы не только тренирует орфографические и пунктуационные навыки учащихся, но и повышает интерес к предмету, развивает творческое воображение и кругозор, воспитывает любовь к слову.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Сочинения проводятся главным образом с целью обогащения словаря учащихся, для них опорными словами являются слова, словосочетания, иногда целые фразы, тематически подобранные учителем. Их надо объяснить не только с точки зрения значения, но и орфографии, морфологии, стилистики. Это могут быть и слова из пассивного словаря учащихся, о которых им следует напомнить, а частично и совсем новые слова, которые используются с целью обогащения словаря.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508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3496"/>
          </a:xfrm>
        </p:spPr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96871"/>
            <a:ext cx="8915400" cy="419896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работа с текстом  - одна из форм работы с одарёнными школьниками. Подготовка учащихся к олимпиадам и творческим конкурсам требует от учителя особого материала, позволяющего проникать вглубь языковых явлений. И грамотно подобранные тексты предоставляют эти возможности.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Систематическая работа с текстами повышенного уровня сложности приносит хорошие результаты: ученики становятся победителями и призёрами олимпиад и конкурсов  всероссийского, областного и городского уровней.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813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8143" y="1096370"/>
            <a:ext cx="8915400" cy="4499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использование комплексной работы с текстами на уроках русского языка способствует формированию языковой компетенции учащихся, помогает в подготовке к ЕГЭ и ГИА,  развивает  кругозор, повышает интерес к предмету.  В процессе работы с художественным текстом на уроках русского языка происходит развитие, совершенствование чувства языка, приобщение школьников к национальной культуре.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611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8780"/>
          </a:xfrm>
        </p:spPr>
        <p:txBody>
          <a:bodyPr>
            <a:normAutofit fontScale="90000"/>
          </a:bodyPr>
          <a:lstStyle/>
          <a:p>
            <a:r>
              <a:rPr lang="ru-RU" dirty="0"/>
              <a:t>Библиографический список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28633"/>
            <a:ext cx="8915400" cy="439003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Библиографический список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Божович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Е.Д. Учителю о языковой компетенции школьников: психолого-педагогические аспекты языкового образования. – М.:МПСИ, 2002. – 288с.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Быстрова Е. А. Цели обучения русскому языку, или какую компетенцию мы формируем на уроках / Е. А. Быстрова // Русская словесность. 2003. № 1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Буслаев Ф.И. О преподавании отечественного языка.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Либроком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Концепция модернизации российского образования на период до 2010 года: Приложение к приказу Минобразования России от 11.02.2002 №393. – М., 2002.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Пахнова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Т.М. Русский язык. Комплексная работа с текстом: дидактические материалы/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Т.М.Пахнова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Айрис-пресс, 2006. – 240с.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768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9654" y="454925"/>
            <a:ext cx="8915400" cy="589128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Русский язык в общеобразовательной  подготовке подрастающего поколения  имеет стратегическое значение: от уровня владения языком  зависят успехи в учёбе  не только по данной дисциплине, но и по всем остальным предметам;  уровень владения языком в значительной мере определяет социальное лицо человека, его культурные и интеллектуальные  показатели, его общественную активность, стремление к самообразованию своего духовного начала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компетенцией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современной методике понимается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совокупность знаний, умений и навыков, которые формируются в процессе обучения русскому языку  и обеспечивают овладение им и, в конечном счете, служат развитию личности школьника.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1876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9779" y="686937"/>
            <a:ext cx="8915400" cy="4731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В теории и практике преподавания русского языка выделяются следующие компетенции: </a:t>
            </a:r>
            <a:endParaRPr lang="ru-RU" sz="3200" dirty="0" smtClean="0"/>
          </a:p>
          <a:p>
            <a:r>
              <a:rPr lang="ru-RU" sz="3200" dirty="0" smtClean="0"/>
              <a:t>языковая</a:t>
            </a:r>
          </a:p>
          <a:p>
            <a:r>
              <a:rPr lang="ru-RU" sz="3200" dirty="0" smtClean="0"/>
              <a:t> лингвистическая</a:t>
            </a:r>
          </a:p>
          <a:p>
            <a:r>
              <a:rPr lang="ru-RU" sz="3200" dirty="0" smtClean="0"/>
              <a:t>коммуникативная</a:t>
            </a:r>
          </a:p>
          <a:p>
            <a:r>
              <a:rPr lang="ru-RU" sz="3200" dirty="0" err="1" smtClean="0"/>
              <a:t>культуроведческая</a:t>
            </a:r>
            <a:r>
              <a:rPr lang="ru-RU" sz="32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008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3994" y="645994"/>
            <a:ext cx="8915400" cy="5659272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компетенция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способность учащихся употреблять слова, их формы, синтаксические конструкции в соответствии с нормами литературного языка, использовать его синонимические средства, в конечном счете, - владение богатством  языка как условие успешной речевой деятельности.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Лингвистическая компетенция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сбой результат осмысления речевого акта учащимися. Она включает в себя знание основ науки о русском языке, предполагает усвоение комплекса лингвистических понятий, усвоение тех сведений о роли языка в жизни общества и человека, благодаря которым воспитывается устойчивый и постоянный интерес к предмету, чувство уважения и любви к русскому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587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6699" y="536812"/>
            <a:ext cx="8915400" cy="5536442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компетенция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способность понимания чужих и порождения собственных программ речевого поведения, адекватного целям, сферам, ситуациям общения. Она включает в себя знание основных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речеведческих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понятий: стили и типы речи, строение описания, повествования, рассуждения, способы связи предложений в тексте и т.д.; умения и навыки анализа текста. Однако охарактеризованные знания и умения еще не обеспечивают общения, адекватного коммуникативной ситуации.</a:t>
            </a: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ультуроведческая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русской языковой картины мира, постижение национальной культуры своего народа, познание ее самобытности, формирование одной из важнейших ценностных ориентаций – осознание значимости родного языка в жизни народа, развитие духовно - нравственного мира школьника, его национального самосознания.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956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2358" y="1328380"/>
            <a:ext cx="8915400" cy="5836693"/>
          </a:xfrm>
        </p:spPr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языковой компетенции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важнейший аспект обучения родному языку, поскольку языковая компетенция – это способность учащихся употреблять слова, их формы, синтаксические конструкции в соответствии с нормами литературного языка, использовать его синонимические средства, в конечном счете, - владение богатством  языка как условие успешной речевой деятельности.   </a:t>
            </a:r>
          </a:p>
        </p:txBody>
      </p:sp>
    </p:spTree>
    <p:extLst>
      <p:ext uri="{BB962C8B-B14F-4D97-AF65-F5344CB8AC3E}">
        <p14:creationId xmlns:p14="http://schemas.microsoft.com/office/powerpoint/2010/main" val="2762694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8836" y="454925"/>
            <a:ext cx="8915400" cy="612329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предполагает необходимость решения следующих задач: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Обеспечить качество усвоения знаний по предмету.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2. Внедрить на уроках русского языка формы и методы работы с текстом, способствующие формированию  языковой компетенции.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3. Разработать способы практической деятельности учащихся, направленной на развитие навыков анализа, синтеза, обобщения и систематизации языковых и текстовых единиц.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4. Использовать приемы комплексной работы с текстом для занятий с одарёнными учащимися.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5. Отобрать тематический текстовый материал, направленный на развитие нравственных качеств  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09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5719" y="0"/>
            <a:ext cx="10604310" cy="65668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работа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текстом  в структуре современного урока становится необходимым условием для эффективного формирования знаний, умений и навыков и делает процесс обучения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увлекательным.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результативными являются следующие формы и методы организации работы с текстом: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текста при работе над  типами речи;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сопоставительный анализ текстов;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письмо по памяти;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лингвистический эксперимент;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работа с «деформированным» текстом;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составление текста по опорным словам.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890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4186" y="173734"/>
            <a:ext cx="6523778" cy="918087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Анализ текста при работе над типами речи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695" y="1323833"/>
            <a:ext cx="11013743" cy="529533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знакомятся с автором и названием произведения, откуда взят отрывок, отмечают, какому событию он посвящён.  После выразительного чтения отрывка учителем определяется принадлежность текста к определённому типу речи и приводятся доказательства.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При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изображаются люди, предметы, животные, природа, различные действия и т.д. Описание статично.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повествовании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обычно сообщается о действиях и событиях, сменяющих друг друга во времени. Повествование динамично.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При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 взаимосвязь событий и явлений, раскрываются их причины. В схеме рассуждения выделяются три части: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-тезис (то, что надо сказать);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доказательства (аргументы);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вывод (общий итог).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Особое внимание необходимо уделять работе над смешанными типами речи, ведь именно они вызывают затруднения у учащихся и часто предлагаются в заданиях ГИА и ЕГЭ.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636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1636</Words>
  <Application>Microsoft Office PowerPoint</Application>
  <PresentationFormat>Широкоэкранный</PresentationFormat>
  <Paragraphs>76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Century Gothic</vt:lpstr>
      <vt:lpstr>Symbol</vt:lpstr>
      <vt:lpstr>Times New Roman</vt:lpstr>
      <vt:lpstr>Wingdings 3</vt:lpstr>
      <vt:lpstr>Легкий дым</vt:lpstr>
      <vt:lpstr>Формирование языковой компетенции на уроках русского языка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текста при работе над типами речи </vt:lpstr>
      <vt:lpstr>Сопоставительный анализ текстов </vt:lpstr>
      <vt:lpstr>Письмо по памяти </vt:lpstr>
      <vt:lpstr> Словарная работа </vt:lpstr>
      <vt:lpstr>Лингвистический эксперимент </vt:lpstr>
      <vt:lpstr>Работа с «деформированным» текстом </vt:lpstr>
      <vt:lpstr>Составление текста по опорным словам </vt:lpstr>
      <vt:lpstr>Вывод</vt:lpstr>
      <vt:lpstr>Презентация PowerPoint</vt:lpstr>
      <vt:lpstr>Библиографический список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языковой компетенции на уроках русского языка</dc:title>
  <dc:creator>User</dc:creator>
  <cp:lastModifiedBy>User</cp:lastModifiedBy>
  <cp:revision>6</cp:revision>
  <dcterms:created xsi:type="dcterms:W3CDTF">2021-03-09T16:29:43Z</dcterms:created>
  <dcterms:modified xsi:type="dcterms:W3CDTF">2021-03-19T04:00:39Z</dcterms:modified>
</cp:coreProperties>
</file>