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3" r:id="rId4"/>
    <p:sldId id="277" r:id="rId5"/>
    <p:sldId id="262" r:id="rId6"/>
    <p:sldId id="272" r:id="rId7"/>
    <p:sldId id="268" r:id="rId8"/>
    <p:sldId id="266" r:id="rId9"/>
    <p:sldId id="279" r:id="rId10"/>
    <p:sldId id="280" r:id="rId11"/>
    <p:sldId id="282" r:id="rId12"/>
    <p:sldId id="281" r:id="rId13"/>
    <p:sldId id="28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1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7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32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95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3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1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5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1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6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8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5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0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1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6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691B-4D5E-409E-8490-925A08FA4C6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0BAB40-C251-4AEE-B6C1-67B5EF52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531" y="748937"/>
            <a:ext cx="8874035" cy="4084319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Отчет о работе Школы молодого педагога </a:t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за 2021 -2022 учебный год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1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6" y="95793"/>
            <a:ext cx="11930743" cy="2055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Семинар-практикум «</a:t>
            </a:r>
            <a:r>
              <a:rPr lang="ru-RU" sz="2800" b="1" i="1" dirty="0" err="1">
                <a:solidFill>
                  <a:schemeClr val="accent5">
                    <a:lumMod val="75000"/>
                  </a:schemeClr>
                </a:solidFill>
              </a:rPr>
              <a:t>Бигбук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как средство интеллектуального развития детей дошкольного возраста» (повышение профессионального мастерства педагогов)</a:t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 МАДОУ «Детский сад № 31»</a:t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28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января 2022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г.</a:t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2"/>
          <a:stretch/>
        </p:blipFill>
        <p:spPr>
          <a:xfrm>
            <a:off x="139336" y="2349500"/>
            <a:ext cx="4981304" cy="2571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18811"/>
          <a:stretch/>
        </p:blipFill>
        <p:spPr>
          <a:xfrm>
            <a:off x="6966334" y="2349500"/>
            <a:ext cx="4424478" cy="2571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17643"/>
          <a:stretch/>
        </p:blipFill>
        <p:spPr>
          <a:xfrm>
            <a:off x="3875314" y="4018190"/>
            <a:ext cx="4032069" cy="27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95793"/>
            <a:ext cx="11982994" cy="2107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9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Открытый показ НОД  в старшей группе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по познавательно – исследовательскому развитию</a:t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«По страницам книжной истории»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познакомить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детей с историей создания книги путем расширения представлений о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мире)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 МАДОУ «Детский сад № 4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17 февраля 2022 г.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0" y="2349500"/>
            <a:ext cx="2946219" cy="3928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298371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87" y="2349500"/>
            <a:ext cx="3059430" cy="40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0"/>
            <a:ext cx="11895907" cy="1942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>
                <a:solidFill>
                  <a:srgbClr val="C42F1A">
                    <a:lumMod val="75000"/>
                  </a:srgbClr>
                </a:solidFill>
              </a:rPr>
              <a:t>Заседание № 10. </a:t>
            </a:r>
            <a:r>
              <a:rPr lang="ru-RU" sz="2800" b="1" i="1" dirty="0">
                <a:solidFill>
                  <a:srgbClr val="C42F1A">
                    <a:lumMod val="75000"/>
                  </a:srgbClr>
                </a:solidFill>
              </a:rPr>
              <a:t>Мастер-класс «Технология «</a:t>
            </a:r>
            <a:r>
              <a:rPr lang="ru-RU" sz="2800" b="1" i="1" dirty="0" err="1">
                <a:solidFill>
                  <a:srgbClr val="C42F1A">
                    <a:lumMod val="75000"/>
                  </a:srgbClr>
                </a:solidFill>
              </a:rPr>
              <a:t>Лэпбук</a:t>
            </a:r>
            <a:r>
              <a:rPr lang="ru-RU" sz="2800" b="1" i="1" dirty="0">
                <a:solidFill>
                  <a:srgbClr val="C42F1A">
                    <a:lumMod val="75000"/>
                  </a:srgbClr>
                </a:solidFill>
              </a:rPr>
              <a:t>» и её практическое применение в педагогической деятельности» </a:t>
            </a:r>
            <a:r>
              <a:rPr lang="ru-RU" sz="2200" b="1" i="1" dirty="0">
                <a:solidFill>
                  <a:srgbClr val="C42F1A">
                    <a:lumMod val="75000"/>
                  </a:srgbClr>
                </a:solidFill>
              </a:rPr>
              <a:t>(повышение профессиональной компетентности педагогов в области поддержки детской инициативы и развития познавательных способностей дошкольников на основе использования </a:t>
            </a:r>
            <a:r>
              <a:rPr lang="ru-RU" sz="2200" b="1" i="1" dirty="0" err="1">
                <a:solidFill>
                  <a:srgbClr val="C42F1A">
                    <a:lumMod val="75000"/>
                  </a:srgbClr>
                </a:solidFill>
              </a:rPr>
              <a:t>Лэпбука</a:t>
            </a:r>
            <a:r>
              <a:rPr lang="ru-RU" sz="2200" b="1" i="1" dirty="0">
                <a:solidFill>
                  <a:srgbClr val="C42F1A">
                    <a:lumMod val="75000"/>
                  </a:srgbClr>
                </a:solidFill>
              </a:rPr>
              <a:t>)</a:t>
            </a:r>
            <a:br>
              <a:rPr lang="ru-RU" sz="2200" b="1" i="1" dirty="0">
                <a:solidFill>
                  <a:srgbClr val="C42F1A">
                    <a:lumMod val="75000"/>
                  </a:srgbClr>
                </a:solidFill>
              </a:rPr>
            </a:br>
            <a:r>
              <a:rPr lang="ru-RU" sz="2200" b="1" i="1" dirty="0">
                <a:solidFill>
                  <a:srgbClr val="C42F1A">
                    <a:lumMod val="75000"/>
                  </a:srgbClr>
                </a:solidFill>
              </a:rPr>
              <a:t> </a:t>
            </a:r>
            <a:r>
              <a:rPr lang="ru-RU" sz="2800" b="1" i="1" dirty="0">
                <a:solidFill>
                  <a:srgbClr val="C42F1A">
                    <a:lumMod val="75000"/>
                  </a:srgbClr>
                </a:solidFill>
              </a:rPr>
              <a:t>МАДОУ ЦРР детский сад №</a:t>
            </a:r>
            <a:r>
              <a:rPr lang="ru-RU" sz="2800" b="1" i="1" dirty="0" smtClean="0">
                <a:solidFill>
                  <a:srgbClr val="C42F1A">
                    <a:lumMod val="75000"/>
                  </a:srgbClr>
                </a:solidFill>
              </a:rPr>
              <a:t>7</a:t>
            </a:r>
            <a:br>
              <a:rPr lang="ru-RU" sz="2800" b="1" i="1" dirty="0" smtClean="0">
                <a:solidFill>
                  <a:srgbClr val="C42F1A">
                    <a:lumMod val="75000"/>
                  </a:srgbClr>
                </a:solidFill>
              </a:rPr>
            </a:br>
            <a:r>
              <a:rPr lang="ru-RU" sz="2200" b="1" i="1" dirty="0" smtClean="0">
                <a:solidFill>
                  <a:srgbClr val="C42F1A">
                    <a:lumMod val="75000"/>
                  </a:srgbClr>
                </a:solidFill>
              </a:rPr>
              <a:t>17 </a:t>
            </a:r>
            <a:r>
              <a:rPr lang="ru-RU" sz="2200" b="1" i="1" dirty="0">
                <a:solidFill>
                  <a:srgbClr val="C42F1A">
                    <a:lumMod val="75000"/>
                  </a:srgbClr>
                </a:solidFill>
              </a:rPr>
              <a:t>марта 2022 г.</a:t>
            </a:r>
            <a:br>
              <a:rPr lang="ru-RU" sz="2200" b="1" i="1" dirty="0">
                <a:solidFill>
                  <a:srgbClr val="C42F1A">
                    <a:lumMod val="75000"/>
                  </a:srgbClr>
                </a:solidFill>
              </a:rPr>
            </a:b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B72A76-0470-4B6B-BC8D-AA7E0949F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7" y="2233668"/>
            <a:ext cx="4699819" cy="35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33" y="2349500"/>
            <a:ext cx="5002906" cy="34373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925AE7-BB3C-4130-9032-452EBD836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108203" y="3250101"/>
            <a:ext cx="3336038" cy="44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39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0"/>
            <a:ext cx="11895907" cy="1942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11.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Семинар-практикум «Развитие творческого мышления у старших дошкольников»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(познакомить педагогов с методами развития творческого мышления у детей старшего дошкольного возраста)</a:t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МАДОУ «Детский сад № 47»</a:t>
            </a:r>
            <a:b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29 марта 2022 г.</a:t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3"/>
          <a:stretch/>
        </p:blipFill>
        <p:spPr>
          <a:xfrm>
            <a:off x="235133" y="2349500"/>
            <a:ext cx="4385530" cy="303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9500"/>
            <a:ext cx="5364480" cy="260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14888"/>
          <a:stretch/>
        </p:blipFill>
        <p:spPr>
          <a:xfrm>
            <a:off x="3953691" y="3881284"/>
            <a:ext cx="3892732" cy="2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3" y="130629"/>
            <a:ext cx="910853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76349"/>
            <a:ext cx="11315185" cy="5865014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600" b="1" i="1" u="sng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Основная форма проведения заседаний </a:t>
            </a:r>
            <a:r>
              <a:rPr lang="ru-RU" sz="3600" b="1" i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ШМП в 2021 – 2022 учебном году:</a:t>
            </a:r>
          </a:p>
          <a:p>
            <a:pPr algn="ctr"/>
            <a:endParaRPr lang="ru-RU" sz="3600" b="1" i="1" u="sng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мастер-класс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изготовлению дидактических игр и пособий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– 3 мероприятия,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 открытый показ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НОД - 4 мероприятия, 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семинар-практикум –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 мероприятия.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753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4875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9" y="496389"/>
            <a:ext cx="11320226" cy="612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Школу молодого педагога в 2021 -2022 учебном году 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посетило 134 человека. </a:t>
            </a:r>
            <a:endParaRPr lang="ru-RU" sz="36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Из-за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карантинных мероприятий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заседания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посещали педагоги внутри детских садов, на почты остальных детских садов были сделаны рассылки с теоретической информацией, фото- и видеоматериалами.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148046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" y="296091"/>
            <a:ext cx="10197737" cy="6305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ПЛАНИРОВАНИЕ 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2022-2023 УЧЕБНЫЙ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ГОД: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- 9 мероприятий;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200" b="1" i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форма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проведения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открытый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показ – 5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МК – 3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СП – 1.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FontTx/>
              <a:buChar char="-"/>
            </a:pP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966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750002" cy="87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0857"/>
            <a:ext cx="8596668" cy="517050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года: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ыло запланировано - 14 заседаний ШМП;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проведено - 12 заседаний (11 тематических и 1 итоговое);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проведено 2 мероприятия из-за   карантина (перенос на следующий учебный  год);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участвовало 11 ДОУ (1, 4, 7, 17, 19, 31, 41, 42, 45, 47, 48).</a:t>
            </a:r>
          </a:p>
          <a:p>
            <a:pPr>
              <a:buFontTx/>
              <a:buChar char="-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78377"/>
            <a:ext cx="11791405" cy="2638697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Заседание № 1</a:t>
            </a:r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Открытый показ НОД в средней группе «Математика без тетрадки. Путешествие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в страну VAY TOY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(раскрытие сущности математических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понятий посредством метода «Обучение в движении» с использованием подвижных развивающих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игр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МАДОУ «Детский сад № 19»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18 октября 2021 г.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4" y="3708690"/>
            <a:ext cx="4004727" cy="29028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3" y="3576249"/>
            <a:ext cx="3996741" cy="3035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11" y="2856412"/>
            <a:ext cx="2822652" cy="37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46" y="87087"/>
            <a:ext cx="11826814" cy="2564673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Открытый показ НОД  во второй младшей группе «Путешествие разноцветных палочек в  </a:t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сказочную страну»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развитие интегративных качеств младшего дошкольника: развитие речи и познавательных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способностей)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МАДОУ «Детский сад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17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18 ноября 2021 г.</a:t>
            </a:r>
            <a:endParaRPr lang="ru-RU" sz="24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6" y="3274290"/>
            <a:ext cx="4239491" cy="33957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18" y="3397359"/>
            <a:ext cx="4033185" cy="3272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15" y="2825348"/>
            <a:ext cx="3469007" cy="36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03" y="9891"/>
            <a:ext cx="11896608" cy="2489469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.Мастер-класс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«Использование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мнемотехники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как способа развития речи, памяти и мышления у детей дошкольного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возраста» (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повышение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профессиональной компетенции педагогов в р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азвитии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речи детей дошкольного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возраста)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МАДОУ «Детский сад № 1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25 ноября 2021 г.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" y="3336667"/>
            <a:ext cx="4468104" cy="335107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9" y="3384330"/>
            <a:ext cx="4380411" cy="3285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2727" y="3158937"/>
            <a:ext cx="4066703" cy="30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336" y="103197"/>
            <a:ext cx="12124944" cy="25759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</a:t>
            </a:r>
            <a:r>
              <a:rPr lang="ru-RU" sz="3100" b="1" i="1" u="sng" dirty="0" smtClean="0">
                <a:solidFill>
                  <a:schemeClr val="accent5">
                    <a:lumMod val="75000"/>
                  </a:schemeClr>
                </a:solidFill>
              </a:rPr>
              <a:t>4.</a:t>
            </a:r>
            <a:r>
              <a:rPr lang="ru-RU" sz="3100" dirty="0"/>
              <a:t> 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Мастер-класс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«Нетрадиционное использование конструктора «LEGO» 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повышение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профессионального мастерства педагогов - участников мастер-класса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процессе активного педагогического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взаимодействия)</a:t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</a:rPr>
              <a:t>МАДОУ «Детский сад № 45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30 ноября 2021 г.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7" y="2843848"/>
            <a:ext cx="4142316" cy="3106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5" y="2843848"/>
            <a:ext cx="4806124" cy="3606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5903"/>
          <a:stretch/>
        </p:blipFill>
        <p:spPr>
          <a:xfrm>
            <a:off x="4249113" y="3845052"/>
            <a:ext cx="3520440" cy="32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" y="87085"/>
            <a:ext cx="12000412" cy="316121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5.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Семинар-практикум «Нейропсихологические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методы и приемы в коррекционной работе учителя-логопеда и педагога-психолога с детьми с ОВЗ»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(повышение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</a:rPr>
              <a:t>профессиональной компетентности педагогов ДОУ  при работе с детьми с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ОВЗ)</a:t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МАДОУ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«Детский сад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№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42»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1 декабря 2021 г.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" y="2821577"/>
            <a:ext cx="4610542" cy="25934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93" y="2716528"/>
            <a:ext cx="4797296" cy="2698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54" y="4632414"/>
            <a:ext cx="3750492" cy="21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" y="95793"/>
            <a:ext cx="11939451" cy="3065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6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Семинар – практикум с элементами деловой игры  </a:t>
            </a:r>
            <a:b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«Творческий педагог – творческий ребёнок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(создание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условий для формирования у педагогов потребности в организации работы по развитию собственной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креативности)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МАДОУ «Детский сад №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48»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8 декабря 2021 г.</a:t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4621" t="21665" r="44599" b="34299"/>
          <a:stretch/>
        </p:blipFill>
        <p:spPr bwMode="auto">
          <a:xfrm>
            <a:off x="730519" y="2438398"/>
            <a:ext cx="1777549" cy="3988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4736" t="23660" r="44201" b="34436"/>
          <a:stretch/>
        </p:blipFill>
        <p:spPr bwMode="auto">
          <a:xfrm>
            <a:off x="3377631" y="2438398"/>
            <a:ext cx="1847512" cy="3988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44255" t="25277" r="44040" b="33652"/>
          <a:stretch/>
        </p:blipFill>
        <p:spPr bwMode="auto">
          <a:xfrm>
            <a:off x="8568052" y="2438398"/>
            <a:ext cx="1806480" cy="3988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44096" t="22235" r="43558" b="33865"/>
          <a:stretch/>
        </p:blipFill>
        <p:spPr bwMode="auto">
          <a:xfrm>
            <a:off x="6275838" y="2438398"/>
            <a:ext cx="1898468" cy="3988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53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794"/>
            <a:ext cx="12104914" cy="1776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Заседание № 7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Открытый показ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ОД в подготовительной к школе группе «Играем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и учимся»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развитие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логического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мышления у дошкольников)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МАДОУ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«Детский сад №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41»</a:t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>26 января 2022 г.</a:t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1660255"/>
            <a:ext cx="5195466" cy="2922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6" y="1766026"/>
            <a:ext cx="5007429" cy="2816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5" y="4371703"/>
            <a:ext cx="4079481" cy="22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845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879</TotalTime>
  <Words>445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Грань</vt:lpstr>
      <vt:lpstr>Отчет о работе Школы молодого педагога  за 2021 -2022 учебный год</vt:lpstr>
      <vt:lpstr>Презентация PowerPoint</vt:lpstr>
      <vt:lpstr>Заседание № 1. Открытый показ НОД в средней группе «Математика без тетрадки. Путешествие в страну VAY TOY» (раскрытие сущности математических понятий посредством метода «Обучение в движении» с использованием подвижных развивающих игр) МАДОУ «Детский сад № 19» 18 октября 2021 г. </vt:lpstr>
      <vt:lpstr>Заседание № 2. Открытый показ НОД  во второй младшей группе «Путешествие разноцветных палочек в   сказочную страну» (развитие интегративных качеств младшего дошкольника: развитие речи и познавательных способностей) МАДОУ «Детский сад № 17» 18 ноября 2021 г.</vt:lpstr>
      <vt:lpstr>Заседание № 3.Мастер-класс «Использование мнемотехники как способа развития речи, памяти и мышления у детей дошкольного возраста» (повышение профессиональной компетенции педагогов в развитии речи детей дошкольного возраста) МАДОУ «Детский сад № 1» 25 ноября 2021 г.</vt:lpstr>
      <vt:lpstr>Заседание № 4. Мастер-класс «Нетрадиционное использование конструктора «LEGO» (повышение профессионального мастерства педагогов - участников мастер-класса в процессе активного педагогического взаимодействия)  МАДОУ «Детский сад № 45» 30 ноября 2021 г.  </vt:lpstr>
      <vt:lpstr>Заседание № 5. Семинар-практикум «Нейропсихологические методы и приемы в коррекционной работе учителя-логопеда и педагога-психолога с детьми с ОВЗ» (повышение профессиональной компетентности педагогов ДОУ  при работе с детьми с ОВЗ) МАДОУ «Детский сад № 42» 1 декабря 2021 г.</vt:lpstr>
      <vt:lpstr>Заседание № 6. Семинар – практикум с элементами деловой игры   «Творческий педагог – творческий ребёнок»  (создание условий для формирования у педагогов потребности в организации работы по развитию собственной креативности) МАДОУ «Детский сад № 48» 8 декабря 2021 г.  </vt:lpstr>
      <vt:lpstr>Заседание № 7. Открытый показ НОД в подготовительной к школе группе «Играем и учимся» (развитие логического мышления у дошкольников)  МАДОУ «Детский сад № 41» 26 января 2022 г.  </vt:lpstr>
      <vt:lpstr>Заседание № 8. Семинар-практикум «Бигбук как средство интеллектуального развития детей дошкольного возраста» (повышение профессионального мастерства педагогов)   МАДОУ «Детский сад № 31» 28 января 2022 г.   </vt:lpstr>
      <vt:lpstr>Заседание № 9. Открытый показ НОД  в старшей группе по познавательно – исследовательскому развитию «По страницам книжной истории» (познакомить детей с историей создания книги путем расширения представлений о мире)   МАДОУ «Детский сад № 4» 17 февраля 2022 г.  </vt:lpstr>
      <vt:lpstr>Заседание № 10. Мастер-класс «Технология «Лэпбук» и её практическое применение в педагогической деятельности» (повышение профессиональной компетентности педагогов в области поддержки детской инициативы и развития познавательных способностей дошкольников на основе использования Лэпбука)  МАДОУ ЦРР детский сад №7 17 марта 2022 г.   </vt:lpstr>
      <vt:lpstr>Заседание № 11. Семинар-практикум «Развитие творческого мышления у старших дошкольников» (познакомить педагогов с методами развития творческого мышления у детей старшего дошкольного возраста)  МАДОУ «Детский сад № 47» 29 марта 2022 г.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Школы молодого педагога за 2018 -2019 учебный год</dc:title>
  <dc:creator>Ольга Васильевна Мальцева</dc:creator>
  <cp:lastModifiedBy>Ольга Васильевна Мальцева</cp:lastModifiedBy>
  <cp:revision>47</cp:revision>
  <dcterms:created xsi:type="dcterms:W3CDTF">2019-05-20T03:12:40Z</dcterms:created>
  <dcterms:modified xsi:type="dcterms:W3CDTF">2022-06-02T04:25:23Z</dcterms:modified>
</cp:coreProperties>
</file>