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76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07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41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78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8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51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13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12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8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97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1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06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Профессиональное развитие педагога как условие повышения качества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Единый методический день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4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профессионального роста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Информационная обеспеченность</a:t>
            </a:r>
          </a:p>
          <a:p>
            <a:r>
              <a:rPr lang="ru-RU" dirty="0" smtClean="0"/>
              <a:t>Инструментальная обеспеченность</a:t>
            </a:r>
          </a:p>
          <a:p>
            <a:r>
              <a:rPr lang="ru-RU" dirty="0" err="1" smtClean="0"/>
              <a:t>Коммуникационно</a:t>
            </a:r>
            <a:r>
              <a:rPr lang="ru-RU" dirty="0" smtClean="0"/>
              <a:t> – профессиональная обеспеченность</a:t>
            </a:r>
          </a:p>
          <a:p>
            <a:pPr marL="0" indent="0">
              <a:buNone/>
            </a:pPr>
            <a:r>
              <a:rPr lang="ru-RU" dirty="0" smtClean="0"/>
              <a:t>                  наличие условий для творчества и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самовыражения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10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95536" y="2766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Информационная обеспеченность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55776" y="1412776"/>
            <a:ext cx="3960440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     Сайт Управления  образования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3253" y="2780928"/>
            <a:ext cx="4798867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Кабинет по работе с обучающимися с ЗПР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3253" y="3429000"/>
            <a:ext cx="479886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Кабинет по работе с обучающимися с </a:t>
            </a:r>
            <a:r>
              <a:rPr lang="ru-RU" dirty="0" smtClean="0">
                <a:solidFill>
                  <a:prstClr val="black"/>
                </a:solidFill>
              </a:rPr>
              <a:t>УО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623" y="4149080"/>
            <a:ext cx="482149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Кабинет </a:t>
            </a:r>
            <a:r>
              <a:rPr lang="ru-RU" dirty="0">
                <a:solidFill>
                  <a:prstClr val="black"/>
                </a:solidFill>
              </a:rPr>
              <a:t>по работе с обучающимися с </a:t>
            </a:r>
            <a:r>
              <a:rPr lang="ru-RU" dirty="0" smtClean="0">
                <a:solidFill>
                  <a:prstClr val="black"/>
                </a:solidFill>
              </a:rPr>
              <a:t>РАС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3253" y="4869160"/>
            <a:ext cx="479886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Кабинет </a:t>
            </a:r>
            <a:r>
              <a:rPr lang="ru-RU" dirty="0">
                <a:solidFill>
                  <a:prstClr val="black"/>
                </a:solidFill>
              </a:rPr>
              <a:t>по работе с обучающимися с </a:t>
            </a:r>
            <a:r>
              <a:rPr lang="ru-RU" dirty="0" smtClean="0">
                <a:solidFill>
                  <a:prstClr val="black"/>
                </a:solidFill>
              </a:rPr>
              <a:t>НОДА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53" y="5517232"/>
            <a:ext cx="479886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Кабинет </a:t>
            </a:r>
            <a:r>
              <a:rPr lang="ru-RU" dirty="0">
                <a:solidFill>
                  <a:prstClr val="black"/>
                </a:solidFill>
              </a:rPr>
              <a:t>по работе с обучающимися с </a:t>
            </a:r>
            <a:r>
              <a:rPr lang="ru-RU" dirty="0" smtClean="0">
                <a:solidFill>
                  <a:prstClr val="black"/>
                </a:solidFill>
              </a:rPr>
              <a:t>ТНР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3253" y="2172598"/>
            <a:ext cx="3960440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Общие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07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Кабинет по работе с обучающимися определенной нозологии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Нормативно – правовые документы</a:t>
            </a:r>
          </a:p>
          <a:p>
            <a:r>
              <a:rPr lang="ru-RU" dirty="0" smtClean="0"/>
              <a:t>Примерная АООП</a:t>
            </a:r>
          </a:p>
          <a:p>
            <a:r>
              <a:rPr lang="ru-RU" dirty="0" smtClean="0"/>
              <a:t>Варианты  - шаблоны АОП</a:t>
            </a:r>
          </a:p>
          <a:p>
            <a:r>
              <a:rPr lang="ru-RU" dirty="0" smtClean="0"/>
              <a:t>Варианты  - шаблоны иных документов</a:t>
            </a:r>
          </a:p>
          <a:p>
            <a:r>
              <a:rPr lang="ru-RU" dirty="0" smtClean="0"/>
              <a:t>Рабочие программы в рамках АООП</a:t>
            </a:r>
          </a:p>
          <a:p>
            <a:r>
              <a:rPr lang="ru-RU" dirty="0" smtClean="0"/>
              <a:t>Варианты мониторингов</a:t>
            </a:r>
          </a:p>
          <a:p>
            <a:r>
              <a:rPr lang="ru-RU" dirty="0" smtClean="0"/>
              <a:t>Методические рекомендации</a:t>
            </a:r>
          </a:p>
          <a:p>
            <a:r>
              <a:rPr lang="ru-RU" dirty="0" smtClean="0"/>
              <a:t>Методические приемы обучения (по предметам)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6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Предлагаемая система работы ГМО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1556792"/>
            <a:ext cx="122413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Школа №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1556792"/>
            <a:ext cx="122413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Кабинет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851920" y="1741458"/>
            <a:ext cx="172819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84302" y="130011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b="1" dirty="0" smtClean="0"/>
              <a:t>ведение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27376" y="1926124"/>
            <a:ext cx="165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</a:t>
            </a:r>
            <a:r>
              <a:rPr lang="ru-RU" sz="1600" b="1" dirty="0" smtClean="0"/>
              <a:t>наполнение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2420888"/>
            <a:ext cx="122413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ш</a:t>
            </a:r>
            <a:r>
              <a:rPr lang="ru-RU" b="1" dirty="0" smtClean="0"/>
              <a:t>колы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2942620"/>
            <a:ext cx="122413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педагоги</a:t>
            </a:r>
            <a:endParaRPr lang="ru-RU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2280017" y="1988840"/>
            <a:ext cx="841902" cy="7130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339752" y="1988840"/>
            <a:ext cx="936104" cy="11194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408204" y="2034136"/>
            <a:ext cx="6622" cy="15121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60032" y="3705155"/>
            <a:ext cx="3528392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Семинары - обсуждения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60032" y="4293096"/>
            <a:ext cx="3528392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Семинары - практикумы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580112" y="4869160"/>
            <a:ext cx="2081610" cy="9233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 smtClean="0"/>
              <a:t> методисты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b="1" dirty="0"/>
              <a:t>у</a:t>
            </a:r>
            <a:r>
              <a:rPr lang="ru-RU" b="1" dirty="0" smtClean="0"/>
              <a:t>чителя - предметники</a:t>
            </a:r>
            <a:endParaRPr lang="ru-RU" b="1" dirty="0"/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4011519" y="3546304"/>
            <a:ext cx="720080" cy="269100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731845" y="4293096"/>
            <a:ext cx="309634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Утверждение методик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31845" y="4898786"/>
            <a:ext cx="309634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Внедрение в практику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11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Критериальное</a:t>
            </a:r>
            <a:r>
              <a:rPr lang="ru-RU" dirty="0" smtClean="0"/>
              <a:t> оценивание </a:t>
            </a:r>
            <a:br>
              <a:rPr lang="ru-RU" dirty="0" smtClean="0"/>
            </a:br>
            <a:r>
              <a:rPr lang="ru-RU" dirty="0" smtClean="0"/>
              <a:t>качества обучения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/>
          <a:lstStyle/>
          <a:p>
            <a:r>
              <a:rPr lang="ru-RU" dirty="0" smtClean="0"/>
              <a:t>Мониторинговые таблицы – </a:t>
            </a:r>
            <a:r>
              <a:rPr lang="ru-RU" dirty="0" err="1" smtClean="0"/>
              <a:t>критериальное</a:t>
            </a:r>
            <a:r>
              <a:rPr lang="ru-RU" dirty="0" smtClean="0"/>
              <a:t> оценивание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</a:t>
            </a:r>
          </a:p>
          <a:p>
            <a:r>
              <a:rPr lang="ru-RU" sz="3600" dirty="0" smtClean="0"/>
              <a:t>Предметные результаты - ???????????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293096"/>
            <a:ext cx="2808312" cy="40011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Цензовое образование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589240"/>
            <a:ext cx="2808312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Н</a:t>
            </a:r>
            <a:r>
              <a:rPr lang="ru-RU" dirty="0" smtClean="0"/>
              <a:t>ецензовое образование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4293096"/>
            <a:ext cx="57606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ЗПР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4293096"/>
            <a:ext cx="57606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ТНР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08666" y="4293096"/>
            <a:ext cx="57606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РАС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5589240"/>
            <a:ext cx="57606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УО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300192" y="4293096"/>
            <a:ext cx="792088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НОДА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5589240"/>
            <a:ext cx="57606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+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40614" y="4693206"/>
            <a:ext cx="1044116" cy="1080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812387" y="4662428"/>
            <a:ext cx="559813" cy="11114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6568350" y="4697287"/>
            <a:ext cx="216024" cy="10766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11760" y="3671205"/>
            <a:ext cx="129614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ФГОС ОВЗ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411760" y="5033501"/>
            <a:ext cx="129614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ФГОС УО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Возможные подходы к оцениванию предметных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Исключения при оценивании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</a:t>
            </a:r>
            <a:r>
              <a:rPr lang="ru-RU" dirty="0" err="1" smtClean="0"/>
              <a:t>нр</a:t>
            </a:r>
            <a:r>
              <a:rPr lang="ru-RU" dirty="0" smtClean="0"/>
              <a:t>: -  речевые нарушения при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чтении (темпа, произношения и пр.)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- нерациональность решения</a:t>
            </a:r>
          </a:p>
          <a:p>
            <a:r>
              <a:rPr lang="ru-RU" dirty="0" smtClean="0"/>
              <a:t>Снижение объемов оцениваемого материала</a:t>
            </a:r>
          </a:p>
          <a:p>
            <a:r>
              <a:rPr lang="ru-RU" dirty="0" smtClean="0"/>
              <a:t>Увеличение времени выполнения работ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586523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38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212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Профессиональное развитие педагога как условие повышения качества образования</vt:lpstr>
      <vt:lpstr>Условия профессионального роста</vt:lpstr>
      <vt:lpstr>   Информационная обеспеченность</vt:lpstr>
      <vt:lpstr>Кабинет по работе с обучающимися определенной нозологии</vt:lpstr>
      <vt:lpstr>Предлагаемая система работы ГМО</vt:lpstr>
      <vt:lpstr>Критериальное оценивание  качества обучения</vt:lpstr>
      <vt:lpstr>Возможные подходы к оцениванию предметных результатов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Проверка1</cp:lastModifiedBy>
  <cp:revision>11</cp:revision>
  <dcterms:created xsi:type="dcterms:W3CDTF">2021-03-25T06:55:35Z</dcterms:created>
  <dcterms:modified xsi:type="dcterms:W3CDTF">2021-04-02T10:16:10Z</dcterms:modified>
</cp:coreProperties>
</file>