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810" y="-3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48" b="-28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1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233"/>
            <a:ext cx="9144000" cy="6855167"/>
          </a:xfrm>
        </p:spPr>
      </p:pic>
    </p:spTree>
    <p:extLst>
      <p:ext uri="{BB962C8B-B14F-4D97-AF65-F5344CB8AC3E}">
        <p14:creationId xmlns:p14="http://schemas.microsoft.com/office/powerpoint/2010/main" val="222771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672"/>
            <a:ext cx="9108255" cy="6911672"/>
          </a:xfrm>
        </p:spPr>
      </p:pic>
    </p:spTree>
    <p:extLst>
      <p:ext uri="{BB962C8B-B14F-4D97-AF65-F5344CB8AC3E}">
        <p14:creationId xmlns:p14="http://schemas.microsoft.com/office/powerpoint/2010/main" val="304103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1" y="1"/>
            <a:ext cx="9148822" cy="6890136"/>
          </a:xfrm>
        </p:spPr>
      </p:pic>
    </p:spTree>
    <p:extLst>
      <p:ext uri="{BB962C8B-B14F-4D97-AF65-F5344CB8AC3E}">
        <p14:creationId xmlns:p14="http://schemas.microsoft.com/office/powerpoint/2010/main" val="355965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59" y="-69856"/>
            <a:ext cx="9240959" cy="6927856"/>
          </a:xfrm>
        </p:spPr>
      </p:pic>
    </p:spTree>
    <p:extLst>
      <p:ext uri="{BB962C8B-B14F-4D97-AF65-F5344CB8AC3E}">
        <p14:creationId xmlns:p14="http://schemas.microsoft.com/office/powerpoint/2010/main" val="338400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44" y="0"/>
            <a:ext cx="9168665" cy="6879347"/>
          </a:xfrm>
        </p:spPr>
      </p:pic>
    </p:spTree>
    <p:extLst>
      <p:ext uri="{BB962C8B-B14F-4D97-AF65-F5344CB8AC3E}">
        <p14:creationId xmlns:p14="http://schemas.microsoft.com/office/powerpoint/2010/main" val="146321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91"/>
            <a:ext cx="9144000" cy="6892290"/>
          </a:xfrm>
        </p:spPr>
      </p:pic>
    </p:spTree>
    <p:extLst>
      <p:ext uri="{BB962C8B-B14F-4D97-AF65-F5344CB8AC3E}">
        <p14:creationId xmlns:p14="http://schemas.microsoft.com/office/powerpoint/2010/main" val="388623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103"/>
            <a:ext cx="9144000" cy="6875103"/>
          </a:xfrm>
        </p:spPr>
      </p:pic>
    </p:spTree>
    <p:extLst>
      <p:ext uri="{BB962C8B-B14F-4D97-AF65-F5344CB8AC3E}">
        <p14:creationId xmlns:p14="http://schemas.microsoft.com/office/powerpoint/2010/main" val="116381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247"/>
            <a:ext cx="9144000" cy="6892121"/>
          </a:xfrm>
        </p:spPr>
      </p:pic>
    </p:spTree>
    <p:extLst>
      <p:ext uri="{BB962C8B-B14F-4D97-AF65-F5344CB8AC3E}">
        <p14:creationId xmlns:p14="http://schemas.microsoft.com/office/powerpoint/2010/main" val="92604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19415"/>
          </a:xfrm>
        </p:spPr>
      </p:pic>
    </p:spTree>
    <p:extLst>
      <p:ext uri="{BB962C8B-B14F-4D97-AF65-F5344CB8AC3E}">
        <p14:creationId xmlns:p14="http://schemas.microsoft.com/office/powerpoint/2010/main" val="32933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93" y="1"/>
            <a:ext cx="9212238" cy="6858000"/>
          </a:xfrm>
        </p:spPr>
      </p:pic>
    </p:spTree>
    <p:extLst>
      <p:ext uri="{BB962C8B-B14F-4D97-AF65-F5344CB8AC3E}">
        <p14:creationId xmlns:p14="http://schemas.microsoft.com/office/powerpoint/2010/main" val="4300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6" cy="6858000"/>
          </a:xfrm>
        </p:spPr>
      </p:pic>
    </p:spTree>
    <p:extLst>
      <p:ext uri="{BB962C8B-B14F-4D97-AF65-F5344CB8AC3E}">
        <p14:creationId xmlns:p14="http://schemas.microsoft.com/office/powerpoint/2010/main" val="286369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8010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407311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7203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" y="-99392"/>
            <a:ext cx="9144000" cy="6957392"/>
          </a:xfrm>
        </p:spPr>
      </p:pic>
    </p:spTree>
    <p:extLst>
      <p:ext uri="{BB962C8B-B14F-4D97-AF65-F5344CB8AC3E}">
        <p14:creationId xmlns:p14="http://schemas.microsoft.com/office/powerpoint/2010/main" val="241847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3052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0448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45" y="0"/>
            <a:ext cx="9214546" cy="6879741"/>
          </a:xfrm>
        </p:spPr>
      </p:pic>
    </p:spTree>
    <p:extLst>
      <p:ext uri="{BB962C8B-B14F-4D97-AF65-F5344CB8AC3E}">
        <p14:creationId xmlns:p14="http://schemas.microsoft.com/office/powerpoint/2010/main" val="31816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4" y="0"/>
            <a:ext cx="9124636" cy="6858000"/>
          </a:xfrm>
        </p:spPr>
      </p:pic>
    </p:spTree>
    <p:extLst>
      <p:ext uri="{BB962C8B-B14F-4D97-AF65-F5344CB8AC3E}">
        <p14:creationId xmlns:p14="http://schemas.microsoft.com/office/powerpoint/2010/main" val="40138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62"/>
            <a:ext cx="9175065" cy="6855718"/>
          </a:xfrm>
        </p:spPr>
      </p:pic>
    </p:spTree>
    <p:extLst>
      <p:ext uri="{BB962C8B-B14F-4D97-AF65-F5344CB8AC3E}">
        <p14:creationId xmlns:p14="http://schemas.microsoft.com/office/powerpoint/2010/main" val="118223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0071"/>
            <a:ext cx="9128405" cy="7918072"/>
          </a:xfrm>
        </p:spPr>
      </p:pic>
    </p:spTree>
    <p:extLst>
      <p:ext uri="{BB962C8B-B14F-4D97-AF65-F5344CB8AC3E}">
        <p14:creationId xmlns:p14="http://schemas.microsoft.com/office/powerpoint/2010/main" val="216607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Экран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красиков</dc:creator>
  <cp:lastModifiedBy>Проверка1</cp:lastModifiedBy>
  <cp:revision>4</cp:revision>
  <dcterms:created xsi:type="dcterms:W3CDTF">2021-03-09T16:49:05Z</dcterms:created>
  <dcterms:modified xsi:type="dcterms:W3CDTF">2021-04-05T10:14:57Z</dcterms:modified>
</cp:coreProperties>
</file>