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81" r:id="rId5"/>
    <p:sldId id="282" r:id="rId6"/>
    <p:sldId id="283" r:id="rId7"/>
    <p:sldId id="284" r:id="rId8"/>
    <p:sldId id="259" r:id="rId9"/>
    <p:sldId id="289" r:id="rId10"/>
    <p:sldId id="285" r:id="rId11"/>
    <p:sldId id="286" r:id="rId12"/>
    <p:sldId id="287" r:id="rId13"/>
    <p:sldId id="288" r:id="rId14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10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1AF5BC-4225-43A0-A862-118EE64EFD79}" type="doc">
      <dgm:prSet loTypeId="urn:microsoft.com/office/officeart/2005/8/layout/vList5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F056FEE-4146-4A5D-85C0-8B1DD972ECA2}">
      <dgm:prSet phldrT="[Текст]" custT="1"/>
      <dgm:spPr/>
      <dgm:t>
        <a:bodyPr/>
        <a:lstStyle/>
        <a:p>
          <a:r>
            <a:rPr lang="ru-RU" sz="2000" b="1" dirty="0"/>
            <a:t>Речь и альтернативная коммуникация</a:t>
          </a:r>
          <a:endParaRPr lang="ru-RU" sz="2000" dirty="0"/>
        </a:p>
      </dgm:t>
    </dgm:pt>
    <dgm:pt modelId="{AC790C0A-06BF-40FA-A6F2-4FE3124F7B6B}" type="parTrans" cxnId="{44163062-17AC-4963-A680-C204907B289C}">
      <dgm:prSet/>
      <dgm:spPr/>
      <dgm:t>
        <a:bodyPr/>
        <a:lstStyle/>
        <a:p>
          <a:endParaRPr lang="ru-RU" sz="2000" dirty="0"/>
        </a:p>
      </dgm:t>
    </dgm:pt>
    <dgm:pt modelId="{695CE2E5-C6AE-49DF-8E26-541E267D56E3}" type="sibTrans" cxnId="{44163062-17AC-4963-A680-C204907B289C}">
      <dgm:prSet/>
      <dgm:spPr/>
      <dgm:t>
        <a:bodyPr/>
        <a:lstStyle/>
        <a:p>
          <a:endParaRPr lang="ru-RU" sz="2000" dirty="0"/>
        </a:p>
      </dgm:t>
    </dgm:pt>
    <dgm:pt modelId="{860016FB-0CAC-4485-9BE3-CB55E671D658}">
      <dgm:prSet phldrT="[Текст]" custT="1"/>
      <dgm:spPr/>
      <dgm:t>
        <a:bodyPr/>
        <a:lstStyle/>
        <a:p>
          <a:r>
            <a:rPr lang="ru-RU" sz="1800" dirty="0"/>
            <a:t>Обращение к собеседнику по имени</a:t>
          </a:r>
        </a:p>
      </dgm:t>
    </dgm:pt>
    <dgm:pt modelId="{7B66D2E6-AFE3-4264-B442-4644AF609F4F}" type="parTrans" cxnId="{34D4EC59-50CB-4FBE-ADA1-1DB6457C7658}">
      <dgm:prSet/>
      <dgm:spPr/>
      <dgm:t>
        <a:bodyPr/>
        <a:lstStyle/>
        <a:p>
          <a:endParaRPr lang="ru-RU" sz="2000" dirty="0"/>
        </a:p>
      </dgm:t>
    </dgm:pt>
    <dgm:pt modelId="{18A75C9F-8260-45C1-9D63-8A5B33C4309C}" type="sibTrans" cxnId="{34D4EC59-50CB-4FBE-ADA1-1DB6457C7658}">
      <dgm:prSet/>
      <dgm:spPr/>
      <dgm:t>
        <a:bodyPr/>
        <a:lstStyle/>
        <a:p>
          <a:endParaRPr lang="ru-RU" sz="2000" dirty="0"/>
        </a:p>
      </dgm:t>
    </dgm:pt>
    <dgm:pt modelId="{5BB6AADB-EA58-4DF5-A8DD-92C6BBB9DDD2}">
      <dgm:prSet phldrT="[Текст]" custT="1"/>
      <dgm:spPr/>
      <dgm:t>
        <a:bodyPr/>
        <a:lstStyle/>
        <a:p>
          <a:r>
            <a:rPr lang="ru-RU" sz="2000" b="1" dirty="0"/>
            <a:t>Математические представления</a:t>
          </a:r>
          <a:endParaRPr lang="ru-RU" sz="2000" dirty="0"/>
        </a:p>
      </dgm:t>
    </dgm:pt>
    <dgm:pt modelId="{B1C2829D-AAD7-4CB2-8FF3-AC08CE7430A2}" type="parTrans" cxnId="{FABCB296-4A45-4608-AED2-CBF2C51B0158}">
      <dgm:prSet/>
      <dgm:spPr/>
      <dgm:t>
        <a:bodyPr/>
        <a:lstStyle/>
        <a:p>
          <a:endParaRPr lang="ru-RU" sz="2000" dirty="0"/>
        </a:p>
      </dgm:t>
    </dgm:pt>
    <dgm:pt modelId="{EF78ACE0-FAA7-4D16-B4FA-E46763739820}" type="sibTrans" cxnId="{FABCB296-4A45-4608-AED2-CBF2C51B0158}">
      <dgm:prSet/>
      <dgm:spPr/>
      <dgm:t>
        <a:bodyPr/>
        <a:lstStyle/>
        <a:p>
          <a:endParaRPr lang="ru-RU" sz="2000" dirty="0"/>
        </a:p>
      </dgm:t>
    </dgm:pt>
    <dgm:pt modelId="{216BEC6B-385B-42E8-B53D-3D11014511DF}">
      <dgm:prSet phldrT="[Текст]" custT="1"/>
      <dgm:spPr/>
      <dgm:t>
        <a:bodyPr/>
        <a:lstStyle/>
        <a:p>
          <a:r>
            <a:rPr lang="ru-RU" sz="1800" dirty="0"/>
            <a:t>Нахождение одинаковых объектов:</a:t>
          </a:r>
        </a:p>
      </dgm:t>
    </dgm:pt>
    <dgm:pt modelId="{9345450C-FD40-40C6-8918-DA7C5EB3459F}" type="parTrans" cxnId="{090899C7-E294-48F2-9EA8-BB0F32DC41F1}">
      <dgm:prSet/>
      <dgm:spPr/>
      <dgm:t>
        <a:bodyPr/>
        <a:lstStyle/>
        <a:p>
          <a:endParaRPr lang="ru-RU" sz="2000" dirty="0"/>
        </a:p>
      </dgm:t>
    </dgm:pt>
    <dgm:pt modelId="{C27EB584-8C67-4F78-9284-92C68D63F7DC}" type="sibTrans" cxnId="{090899C7-E294-48F2-9EA8-BB0F32DC41F1}">
      <dgm:prSet/>
      <dgm:spPr/>
      <dgm:t>
        <a:bodyPr/>
        <a:lstStyle/>
        <a:p>
          <a:endParaRPr lang="ru-RU" sz="2000" dirty="0"/>
        </a:p>
      </dgm:t>
    </dgm:pt>
    <dgm:pt modelId="{B9DFD21B-0A10-44C8-A3AE-DB49319D3538}">
      <dgm:prSet phldrT="[Текст]" custT="1"/>
      <dgm:spPr/>
      <dgm:t>
        <a:bodyPr/>
        <a:lstStyle/>
        <a:p>
          <a:r>
            <a:rPr lang="ru-RU" sz="2000" b="1" dirty="0"/>
            <a:t>Окружающий природный мир</a:t>
          </a:r>
          <a:endParaRPr lang="ru-RU" sz="2000" dirty="0"/>
        </a:p>
      </dgm:t>
    </dgm:pt>
    <dgm:pt modelId="{37A7C59A-8BE5-455B-A1E5-0238B8A11632}" type="parTrans" cxnId="{B0F12C3C-433C-4D75-9137-D7D65845C6FC}">
      <dgm:prSet/>
      <dgm:spPr/>
      <dgm:t>
        <a:bodyPr/>
        <a:lstStyle/>
        <a:p>
          <a:endParaRPr lang="ru-RU" sz="2000" dirty="0"/>
        </a:p>
      </dgm:t>
    </dgm:pt>
    <dgm:pt modelId="{F97433B4-0D03-4E84-A9A6-58D385177B3F}" type="sibTrans" cxnId="{B0F12C3C-433C-4D75-9137-D7D65845C6FC}">
      <dgm:prSet/>
      <dgm:spPr/>
      <dgm:t>
        <a:bodyPr/>
        <a:lstStyle/>
        <a:p>
          <a:endParaRPr lang="ru-RU" sz="2000" dirty="0"/>
        </a:p>
      </dgm:t>
    </dgm:pt>
    <dgm:pt modelId="{249098FE-7411-4FE3-82CB-BD001EFD9EF8}">
      <dgm:prSet phldrT="[Текст]" custT="1"/>
      <dgm:spPr/>
      <dgm:t>
        <a:bodyPr/>
        <a:lstStyle/>
        <a:p>
          <a:r>
            <a:rPr lang="ru-RU" sz="1800" dirty="0"/>
            <a:t>Приветствие собеседника в ответ на его приветствие словами: «привет, здравствуйте, доброе утро, добрый день)</a:t>
          </a:r>
        </a:p>
      </dgm:t>
    </dgm:pt>
    <dgm:pt modelId="{7A967413-602A-464B-9156-BEB64AB97C96}" type="parTrans" cxnId="{0DCA6009-123A-475A-804D-4465ACED0E35}">
      <dgm:prSet/>
      <dgm:spPr/>
      <dgm:t>
        <a:bodyPr/>
        <a:lstStyle/>
        <a:p>
          <a:endParaRPr lang="ru-RU" sz="2000" dirty="0"/>
        </a:p>
      </dgm:t>
    </dgm:pt>
    <dgm:pt modelId="{F3EE01AB-5BE2-4C02-850E-A85C90D15803}" type="sibTrans" cxnId="{0DCA6009-123A-475A-804D-4465ACED0E35}">
      <dgm:prSet/>
      <dgm:spPr/>
      <dgm:t>
        <a:bodyPr/>
        <a:lstStyle/>
        <a:p>
          <a:endParaRPr lang="ru-RU" sz="2000" dirty="0"/>
        </a:p>
      </dgm:t>
    </dgm:pt>
    <dgm:pt modelId="{341F3E7B-26E5-4289-9BB8-ECA231BC32EB}">
      <dgm:prSet custT="1"/>
      <dgm:spPr/>
      <dgm:t>
        <a:bodyPr/>
        <a:lstStyle/>
        <a:p>
          <a:r>
            <a:rPr lang="ru-RU" sz="1800" dirty="0"/>
            <a:t>Предметов</a:t>
          </a:r>
        </a:p>
      </dgm:t>
    </dgm:pt>
    <dgm:pt modelId="{7C862636-8BF9-4A96-B338-E86F280C9B97}" type="parTrans" cxnId="{54842D3D-2DF0-4FD1-9AF9-B27E5321DC1A}">
      <dgm:prSet/>
      <dgm:spPr/>
      <dgm:t>
        <a:bodyPr/>
        <a:lstStyle/>
        <a:p>
          <a:endParaRPr lang="ru-RU" sz="2000" dirty="0"/>
        </a:p>
      </dgm:t>
    </dgm:pt>
    <dgm:pt modelId="{0E823FF3-B7FB-45F6-9F55-1D3501234B82}" type="sibTrans" cxnId="{54842D3D-2DF0-4FD1-9AF9-B27E5321DC1A}">
      <dgm:prSet/>
      <dgm:spPr/>
      <dgm:t>
        <a:bodyPr/>
        <a:lstStyle/>
        <a:p>
          <a:endParaRPr lang="ru-RU" sz="2000" dirty="0"/>
        </a:p>
      </dgm:t>
    </dgm:pt>
    <dgm:pt modelId="{1E53D4AC-2311-4147-B304-F9688B1E6FAB}">
      <dgm:prSet custT="1"/>
      <dgm:spPr/>
      <dgm:t>
        <a:bodyPr/>
        <a:lstStyle/>
        <a:p>
          <a:r>
            <a:rPr lang="ru-RU" sz="1800" dirty="0"/>
            <a:t>Изображений</a:t>
          </a:r>
        </a:p>
      </dgm:t>
    </dgm:pt>
    <dgm:pt modelId="{8A797BCC-AE2C-4F63-822C-9EEF52653C13}" type="parTrans" cxnId="{6C64FB87-0455-4FE9-BA07-3EE6C41F1812}">
      <dgm:prSet/>
      <dgm:spPr/>
      <dgm:t>
        <a:bodyPr/>
        <a:lstStyle/>
        <a:p>
          <a:endParaRPr lang="ru-RU" sz="2000" dirty="0"/>
        </a:p>
      </dgm:t>
    </dgm:pt>
    <dgm:pt modelId="{7D52142B-50E1-41D5-A430-B757B1F88BD6}" type="sibTrans" cxnId="{6C64FB87-0455-4FE9-BA07-3EE6C41F1812}">
      <dgm:prSet/>
      <dgm:spPr/>
      <dgm:t>
        <a:bodyPr/>
        <a:lstStyle/>
        <a:p>
          <a:endParaRPr lang="ru-RU" sz="2000" dirty="0"/>
        </a:p>
      </dgm:t>
    </dgm:pt>
    <dgm:pt modelId="{4D9996EE-4FDB-46EB-8B22-937F4E137714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ru-RU" sz="1800" dirty="0"/>
            <a:t>Узнавание солнца. Знание значения солнца в жизни человека и в природе. </a:t>
          </a:r>
        </a:p>
      </dgm:t>
    </dgm:pt>
    <dgm:pt modelId="{20D6A224-5C09-4AF7-9AC9-447E4305E17E}" type="parTrans" cxnId="{C5D6A0EE-D8E1-41EF-B824-21E9674F9097}">
      <dgm:prSet/>
      <dgm:spPr/>
      <dgm:t>
        <a:bodyPr/>
        <a:lstStyle/>
        <a:p>
          <a:endParaRPr lang="ru-RU" sz="2000" dirty="0"/>
        </a:p>
      </dgm:t>
    </dgm:pt>
    <dgm:pt modelId="{FB518FF5-83DA-49ED-8B6A-C0B12EC50549}" type="sibTrans" cxnId="{C5D6A0EE-D8E1-41EF-B824-21E9674F9097}">
      <dgm:prSet/>
      <dgm:spPr/>
      <dgm:t>
        <a:bodyPr/>
        <a:lstStyle/>
        <a:p>
          <a:endParaRPr lang="ru-RU" sz="2000" dirty="0"/>
        </a:p>
      </dgm:t>
    </dgm:pt>
    <dgm:pt modelId="{1082E710-E612-4EFB-A42A-92CDF920522D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ru-RU" sz="1800" dirty="0"/>
            <a:t>Узнавание луны. Знание значения луны в жизни человека и в природе. </a:t>
          </a:r>
        </a:p>
      </dgm:t>
    </dgm:pt>
    <dgm:pt modelId="{84DC7030-1B5A-4D1E-9DC4-66443E525BE9}" type="parTrans" cxnId="{F86925A7-9067-4D08-AE72-5B52A40B92AA}">
      <dgm:prSet/>
      <dgm:spPr/>
      <dgm:t>
        <a:bodyPr/>
        <a:lstStyle/>
        <a:p>
          <a:endParaRPr lang="ru-RU" sz="2000" dirty="0"/>
        </a:p>
      </dgm:t>
    </dgm:pt>
    <dgm:pt modelId="{ADB96933-2158-4720-B727-A7418837510A}" type="sibTrans" cxnId="{F86925A7-9067-4D08-AE72-5B52A40B92AA}">
      <dgm:prSet/>
      <dgm:spPr/>
      <dgm:t>
        <a:bodyPr/>
        <a:lstStyle/>
        <a:p>
          <a:endParaRPr lang="ru-RU" sz="2000" dirty="0"/>
        </a:p>
      </dgm:t>
    </dgm:pt>
    <dgm:pt modelId="{E2068E2A-DAE7-4739-8C93-FF5233B0DB89}">
      <dgm:prSet custT="1"/>
      <dgm:spPr/>
      <dgm:t>
        <a:bodyPr/>
        <a:lstStyle/>
        <a:p>
          <a:r>
            <a:rPr lang="ru-RU" sz="1800" dirty="0"/>
            <a:t>Фиксация взгляда на объекте (лицо, предмет)</a:t>
          </a:r>
        </a:p>
      </dgm:t>
    </dgm:pt>
    <dgm:pt modelId="{02883DFD-33D0-4971-858D-764C3B1FC850}" type="parTrans" cxnId="{45E46A24-C1FB-4C16-9FBE-E2B19320740F}">
      <dgm:prSet/>
      <dgm:spPr/>
      <dgm:t>
        <a:bodyPr/>
        <a:lstStyle/>
        <a:p>
          <a:endParaRPr lang="ru-RU" sz="2000" dirty="0"/>
        </a:p>
      </dgm:t>
    </dgm:pt>
    <dgm:pt modelId="{56F34058-F5B0-4413-84DD-8C917A50C32B}" type="sibTrans" cxnId="{45E46A24-C1FB-4C16-9FBE-E2B19320740F}">
      <dgm:prSet/>
      <dgm:spPr/>
      <dgm:t>
        <a:bodyPr/>
        <a:lstStyle/>
        <a:p>
          <a:endParaRPr lang="ru-RU" sz="2000" dirty="0"/>
        </a:p>
      </dgm:t>
    </dgm:pt>
    <dgm:pt modelId="{1B2E3F25-F0C9-4585-8176-C1632DC87028}">
      <dgm:prSet custT="1"/>
      <dgm:spPr/>
      <dgm:t>
        <a:bodyPr/>
        <a:lstStyle/>
        <a:p>
          <a:r>
            <a:rPr lang="ru-RU" sz="2000" b="1" dirty="0"/>
            <a:t>Предметно – практические действия</a:t>
          </a:r>
          <a:endParaRPr lang="ru-RU" sz="2000" dirty="0"/>
        </a:p>
      </dgm:t>
    </dgm:pt>
    <dgm:pt modelId="{BB291A17-459F-4F4E-A33A-18C677986CC6}" type="parTrans" cxnId="{F2D111BC-F460-4B06-90DB-E9B855483C31}">
      <dgm:prSet/>
      <dgm:spPr/>
      <dgm:t>
        <a:bodyPr/>
        <a:lstStyle/>
        <a:p>
          <a:endParaRPr lang="ru-RU" sz="2000" dirty="0"/>
        </a:p>
      </dgm:t>
    </dgm:pt>
    <dgm:pt modelId="{68D6B727-09D7-4A36-ACFA-302DA95BAE4F}" type="sibTrans" cxnId="{F2D111BC-F460-4B06-90DB-E9B855483C31}">
      <dgm:prSet/>
      <dgm:spPr/>
      <dgm:t>
        <a:bodyPr/>
        <a:lstStyle/>
        <a:p>
          <a:endParaRPr lang="ru-RU" sz="2000" dirty="0"/>
        </a:p>
      </dgm:t>
    </dgm:pt>
    <dgm:pt modelId="{4B70716B-4235-446E-BA66-ADBAF00D4F5E}">
      <dgm:prSet custT="1"/>
      <dgm:spPr/>
      <dgm:t>
        <a:bodyPr/>
        <a:lstStyle/>
        <a:p>
          <a:r>
            <a:rPr lang="ru-RU" sz="1800" dirty="0"/>
            <a:t>Разминание материала</a:t>
          </a:r>
        </a:p>
      </dgm:t>
    </dgm:pt>
    <dgm:pt modelId="{1C816356-C61E-4BF9-8C69-C05E2A5C1718}" type="parTrans" cxnId="{300D343D-449D-457A-8F7B-46C0869ED312}">
      <dgm:prSet/>
      <dgm:spPr/>
      <dgm:t>
        <a:bodyPr/>
        <a:lstStyle/>
        <a:p>
          <a:endParaRPr lang="ru-RU" sz="2000" dirty="0"/>
        </a:p>
      </dgm:t>
    </dgm:pt>
    <dgm:pt modelId="{BDC225D3-865C-4EAC-A918-1E9463F8F831}" type="sibTrans" cxnId="{300D343D-449D-457A-8F7B-46C0869ED312}">
      <dgm:prSet/>
      <dgm:spPr/>
      <dgm:t>
        <a:bodyPr/>
        <a:lstStyle/>
        <a:p>
          <a:endParaRPr lang="ru-RU" sz="2000" dirty="0"/>
        </a:p>
      </dgm:t>
    </dgm:pt>
    <dgm:pt modelId="{A242C05C-0C2E-4979-B7F0-A88642C98C20}">
      <dgm:prSet custT="1"/>
      <dgm:spPr/>
      <dgm:t>
        <a:bodyPr/>
        <a:lstStyle/>
        <a:p>
          <a:r>
            <a:rPr lang="ru-RU" sz="1800" dirty="0"/>
            <a:t>Наличие реакции на соприкосновение с материалами:</a:t>
          </a:r>
        </a:p>
      </dgm:t>
    </dgm:pt>
    <dgm:pt modelId="{61C94274-25E0-4FB1-A27C-7BEC0AF9A8AB}" type="parTrans" cxnId="{81C80FE7-9775-49CD-ACDC-5D88E5147294}">
      <dgm:prSet/>
      <dgm:spPr/>
      <dgm:t>
        <a:bodyPr/>
        <a:lstStyle/>
        <a:p>
          <a:endParaRPr lang="ru-RU" sz="2000" dirty="0"/>
        </a:p>
      </dgm:t>
    </dgm:pt>
    <dgm:pt modelId="{1244DFF8-D2E5-4F6C-9181-1F9B7BA46DF4}" type="sibTrans" cxnId="{81C80FE7-9775-49CD-ACDC-5D88E5147294}">
      <dgm:prSet/>
      <dgm:spPr/>
      <dgm:t>
        <a:bodyPr/>
        <a:lstStyle/>
        <a:p>
          <a:endParaRPr lang="ru-RU" sz="2000" dirty="0"/>
        </a:p>
      </dgm:t>
    </dgm:pt>
    <dgm:pt modelId="{220533D7-68C2-413F-B7BA-49986F2F8744}">
      <dgm:prSet custT="1"/>
      <dgm:spPr/>
      <dgm:t>
        <a:bodyPr/>
        <a:lstStyle/>
        <a:p>
          <a:r>
            <a:rPr lang="ru-RU" sz="2000" b="1" dirty="0"/>
            <a:t>Сенсорное развитие</a:t>
          </a:r>
        </a:p>
      </dgm:t>
    </dgm:pt>
    <dgm:pt modelId="{C6C96BEE-03F0-4718-AD69-6E8A1F28B651}" type="parTrans" cxnId="{88CA8E4B-63E4-4F9C-B5ED-F5E5EC83351A}">
      <dgm:prSet/>
      <dgm:spPr/>
      <dgm:t>
        <a:bodyPr/>
        <a:lstStyle/>
        <a:p>
          <a:endParaRPr lang="ru-RU" dirty="0"/>
        </a:p>
      </dgm:t>
    </dgm:pt>
    <dgm:pt modelId="{D5614954-BD39-4D55-8E54-BF96CA2C5F3E}" type="sibTrans" cxnId="{88CA8E4B-63E4-4F9C-B5ED-F5E5EC83351A}">
      <dgm:prSet/>
      <dgm:spPr/>
      <dgm:t>
        <a:bodyPr/>
        <a:lstStyle/>
        <a:p>
          <a:endParaRPr lang="ru-RU" dirty="0"/>
        </a:p>
      </dgm:t>
    </dgm:pt>
    <dgm:pt modelId="{3E1D15F1-21BB-4474-92AC-E2EB1980E75E}">
      <dgm:prSet custT="1"/>
      <dgm:spPr/>
      <dgm:t>
        <a:bodyPr/>
        <a:lstStyle/>
        <a:p>
          <a:r>
            <a:rPr lang="ru-RU" sz="1800" dirty="0" err="1"/>
            <a:t>Сминание</a:t>
          </a:r>
          <a:r>
            <a:rPr lang="ru-RU" sz="1800" dirty="0"/>
            <a:t> материала</a:t>
          </a:r>
        </a:p>
      </dgm:t>
    </dgm:pt>
    <dgm:pt modelId="{6470252D-7769-4A18-8A7B-7219D7BB0F93}" type="parTrans" cxnId="{8D12764B-7BE2-40D1-89EE-C6273C49BA9C}">
      <dgm:prSet/>
      <dgm:spPr/>
      <dgm:t>
        <a:bodyPr/>
        <a:lstStyle/>
        <a:p>
          <a:endParaRPr lang="ru-RU" dirty="0"/>
        </a:p>
      </dgm:t>
    </dgm:pt>
    <dgm:pt modelId="{B761F3BB-0703-4F1B-A10B-2C404EEE0B07}" type="sibTrans" cxnId="{8D12764B-7BE2-40D1-89EE-C6273C49BA9C}">
      <dgm:prSet/>
      <dgm:spPr/>
      <dgm:t>
        <a:bodyPr/>
        <a:lstStyle/>
        <a:p>
          <a:endParaRPr lang="ru-RU" dirty="0"/>
        </a:p>
      </dgm:t>
    </dgm:pt>
    <dgm:pt modelId="{AC837CEE-C1D6-427E-A4A7-D634E54D120C}" type="pres">
      <dgm:prSet presAssocID="{021AF5BC-4225-43A0-A862-118EE64EFD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2BA43F-F7B9-4C60-86D1-580A3696EE2C}" type="pres">
      <dgm:prSet presAssocID="{AF056FEE-4146-4A5D-85C0-8B1DD972ECA2}" presName="linNode" presStyleCnt="0"/>
      <dgm:spPr/>
    </dgm:pt>
    <dgm:pt modelId="{DA1DAB65-07AC-4C7A-A09C-97E71AB9C723}" type="pres">
      <dgm:prSet presAssocID="{AF056FEE-4146-4A5D-85C0-8B1DD972ECA2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8FB79-FEEE-44C7-A2F1-E347ED1C1DC7}" type="pres">
      <dgm:prSet presAssocID="{AF056FEE-4146-4A5D-85C0-8B1DD972ECA2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C202E9-10F7-4660-B109-B2DE37BF3F79}" type="pres">
      <dgm:prSet presAssocID="{695CE2E5-C6AE-49DF-8E26-541E267D56E3}" presName="sp" presStyleCnt="0"/>
      <dgm:spPr/>
    </dgm:pt>
    <dgm:pt modelId="{C38542BA-0CF6-4A30-9169-B44ACB24580F}" type="pres">
      <dgm:prSet presAssocID="{5BB6AADB-EA58-4DF5-A8DD-92C6BBB9DDD2}" presName="linNode" presStyleCnt="0"/>
      <dgm:spPr/>
    </dgm:pt>
    <dgm:pt modelId="{FBB85E0E-2ABE-48BD-8F51-84AA54F9E7CE}" type="pres">
      <dgm:prSet presAssocID="{5BB6AADB-EA58-4DF5-A8DD-92C6BBB9DDD2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0C863B-EA35-4B08-9200-7E63DCBD7FEE}" type="pres">
      <dgm:prSet presAssocID="{5BB6AADB-EA58-4DF5-A8DD-92C6BBB9DDD2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FB3B9-A85D-46B7-85EF-08C2AEDCAF9B}" type="pres">
      <dgm:prSet presAssocID="{EF78ACE0-FAA7-4D16-B4FA-E46763739820}" presName="sp" presStyleCnt="0"/>
      <dgm:spPr/>
    </dgm:pt>
    <dgm:pt modelId="{788FEAB5-7A9E-45CF-B415-D491E79F5AD8}" type="pres">
      <dgm:prSet presAssocID="{B9DFD21B-0A10-44C8-A3AE-DB49319D3538}" presName="linNode" presStyleCnt="0"/>
      <dgm:spPr/>
    </dgm:pt>
    <dgm:pt modelId="{ED59D415-2F7E-4B02-96BE-94F146BFBAB4}" type="pres">
      <dgm:prSet presAssocID="{B9DFD21B-0A10-44C8-A3AE-DB49319D3538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37E5C-9682-46BA-ACE1-96C4984BE4BD}" type="pres">
      <dgm:prSet presAssocID="{B9DFD21B-0A10-44C8-A3AE-DB49319D3538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41B778-0256-4C3A-B7E3-C97A85C2069F}" type="pres">
      <dgm:prSet presAssocID="{F97433B4-0D03-4E84-A9A6-58D385177B3F}" presName="sp" presStyleCnt="0"/>
      <dgm:spPr/>
    </dgm:pt>
    <dgm:pt modelId="{E2BE4AF7-5602-4665-A133-6A03DC00003E}" type="pres">
      <dgm:prSet presAssocID="{1B2E3F25-F0C9-4585-8176-C1632DC87028}" presName="linNode" presStyleCnt="0"/>
      <dgm:spPr/>
    </dgm:pt>
    <dgm:pt modelId="{D431BF83-9F28-4EB4-BD71-AB542416E8A7}" type="pres">
      <dgm:prSet presAssocID="{1B2E3F25-F0C9-4585-8176-C1632DC87028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DBA6A-95A5-40FF-81C7-45EE6A63088B}" type="pres">
      <dgm:prSet presAssocID="{1B2E3F25-F0C9-4585-8176-C1632DC87028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872F2B-8728-4CF4-8065-7DD9B7A12881}" type="pres">
      <dgm:prSet presAssocID="{68D6B727-09D7-4A36-ACFA-302DA95BAE4F}" presName="sp" presStyleCnt="0"/>
      <dgm:spPr/>
    </dgm:pt>
    <dgm:pt modelId="{F740142A-9C7C-496B-8272-BDA10FB64CB6}" type="pres">
      <dgm:prSet presAssocID="{220533D7-68C2-413F-B7BA-49986F2F8744}" presName="linNode" presStyleCnt="0"/>
      <dgm:spPr/>
    </dgm:pt>
    <dgm:pt modelId="{9066E97A-BA11-4F2B-B1C9-34F125E57E1F}" type="pres">
      <dgm:prSet presAssocID="{220533D7-68C2-413F-B7BA-49986F2F8744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093A01-0E7A-49A8-A93F-D5F5541DCE36}" type="pres">
      <dgm:prSet presAssocID="{220533D7-68C2-413F-B7BA-49986F2F8744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9F2B0C-FDEF-47CA-92AF-F3ADD5005A5D}" type="presOf" srcId="{220533D7-68C2-413F-B7BA-49986F2F8744}" destId="{9066E97A-BA11-4F2B-B1C9-34F125E57E1F}" srcOrd="0" destOrd="0" presId="urn:microsoft.com/office/officeart/2005/8/layout/vList5"/>
    <dgm:cxn modelId="{00DA3B96-79CB-4207-9AAA-49231F0228F9}" type="presOf" srcId="{1B2E3F25-F0C9-4585-8176-C1632DC87028}" destId="{D431BF83-9F28-4EB4-BD71-AB542416E8A7}" srcOrd="0" destOrd="0" presId="urn:microsoft.com/office/officeart/2005/8/layout/vList5"/>
    <dgm:cxn modelId="{FABCB296-4A45-4608-AED2-CBF2C51B0158}" srcId="{021AF5BC-4225-43A0-A862-118EE64EFD79}" destId="{5BB6AADB-EA58-4DF5-A8DD-92C6BBB9DDD2}" srcOrd="1" destOrd="0" parTransId="{B1C2829D-AAD7-4CB2-8FF3-AC08CE7430A2}" sibTransId="{EF78ACE0-FAA7-4D16-B4FA-E46763739820}"/>
    <dgm:cxn modelId="{0D86F681-1134-4805-BF73-2EF7AFA31C98}" type="presOf" srcId="{E2068E2A-DAE7-4739-8C93-FF5233B0DB89}" destId="{15093A01-0E7A-49A8-A93F-D5F5541DCE36}" srcOrd="0" destOrd="0" presId="urn:microsoft.com/office/officeart/2005/8/layout/vList5"/>
    <dgm:cxn modelId="{300D343D-449D-457A-8F7B-46C0869ED312}" srcId="{1B2E3F25-F0C9-4585-8176-C1632DC87028}" destId="{4B70716B-4235-446E-BA66-ADBAF00D4F5E}" srcOrd="0" destOrd="0" parTransId="{1C816356-C61E-4BF9-8C69-C05E2A5C1718}" sibTransId="{BDC225D3-865C-4EAC-A918-1E9463F8F831}"/>
    <dgm:cxn modelId="{A07DDD15-51F0-4E76-B638-F944D699627E}" type="presOf" srcId="{216BEC6B-385B-42E8-B53D-3D11014511DF}" destId="{760C863B-EA35-4B08-9200-7E63DCBD7FEE}" srcOrd="0" destOrd="0" presId="urn:microsoft.com/office/officeart/2005/8/layout/vList5"/>
    <dgm:cxn modelId="{A3DA39A0-AF29-41DB-8CE6-8400DFEDD2C2}" type="presOf" srcId="{021AF5BC-4225-43A0-A862-118EE64EFD79}" destId="{AC837CEE-C1D6-427E-A4A7-D634E54D120C}" srcOrd="0" destOrd="0" presId="urn:microsoft.com/office/officeart/2005/8/layout/vList5"/>
    <dgm:cxn modelId="{090899C7-E294-48F2-9EA8-BB0F32DC41F1}" srcId="{5BB6AADB-EA58-4DF5-A8DD-92C6BBB9DDD2}" destId="{216BEC6B-385B-42E8-B53D-3D11014511DF}" srcOrd="0" destOrd="0" parTransId="{9345450C-FD40-40C6-8918-DA7C5EB3459F}" sibTransId="{C27EB584-8C67-4F78-9284-92C68D63F7DC}"/>
    <dgm:cxn modelId="{81C80FE7-9775-49CD-ACDC-5D88E5147294}" srcId="{220533D7-68C2-413F-B7BA-49986F2F8744}" destId="{A242C05C-0C2E-4979-B7F0-A88642C98C20}" srcOrd="1" destOrd="0" parTransId="{61C94274-25E0-4FB1-A27C-7BEC0AF9A8AB}" sibTransId="{1244DFF8-D2E5-4F6C-9181-1F9B7BA46DF4}"/>
    <dgm:cxn modelId="{ED0D33DF-00E3-4BCA-9064-47E016954B68}" type="presOf" srcId="{1082E710-E612-4EFB-A42A-92CDF920522D}" destId="{14137E5C-9682-46BA-ACE1-96C4984BE4BD}" srcOrd="0" destOrd="1" presId="urn:microsoft.com/office/officeart/2005/8/layout/vList5"/>
    <dgm:cxn modelId="{2F300726-11D5-4AFA-B573-393A27B66828}" type="presOf" srcId="{341F3E7B-26E5-4289-9BB8-ECA231BC32EB}" destId="{760C863B-EA35-4B08-9200-7E63DCBD7FEE}" srcOrd="0" destOrd="1" presId="urn:microsoft.com/office/officeart/2005/8/layout/vList5"/>
    <dgm:cxn modelId="{C5D6A0EE-D8E1-41EF-B824-21E9674F9097}" srcId="{B9DFD21B-0A10-44C8-A3AE-DB49319D3538}" destId="{4D9996EE-4FDB-46EB-8B22-937F4E137714}" srcOrd="0" destOrd="0" parTransId="{20D6A224-5C09-4AF7-9AC9-447E4305E17E}" sibTransId="{FB518FF5-83DA-49ED-8B6A-C0B12EC50549}"/>
    <dgm:cxn modelId="{CA734953-4E75-4390-9DA0-9F014EBE5D5A}" type="presOf" srcId="{B9DFD21B-0A10-44C8-A3AE-DB49319D3538}" destId="{ED59D415-2F7E-4B02-96BE-94F146BFBAB4}" srcOrd="0" destOrd="0" presId="urn:microsoft.com/office/officeart/2005/8/layout/vList5"/>
    <dgm:cxn modelId="{2A660EE2-1932-4D22-BFC8-2F50FF6D0C10}" type="presOf" srcId="{A242C05C-0C2E-4979-B7F0-A88642C98C20}" destId="{15093A01-0E7A-49A8-A93F-D5F5541DCE36}" srcOrd="0" destOrd="1" presId="urn:microsoft.com/office/officeart/2005/8/layout/vList5"/>
    <dgm:cxn modelId="{54842D3D-2DF0-4FD1-9AF9-B27E5321DC1A}" srcId="{216BEC6B-385B-42E8-B53D-3D11014511DF}" destId="{341F3E7B-26E5-4289-9BB8-ECA231BC32EB}" srcOrd="0" destOrd="0" parTransId="{7C862636-8BF9-4A96-B338-E86F280C9B97}" sibTransId="{0E823FF3-B7FB-45F6-9F55-1D3501234B82}"/>
    <dgm:cxn modelId="{FBBD5B57-8251-4B4C-A5E5-09B8A9F5C302}" type="presOf" srcId="{3E1D15F1-21BB-4474-92AC-E2EB1980E75E}" destId="{958DBA6A-95A5-40FF-81C7-45EE6A63088B}" srcOrd="0" destOrd="1" presId="urn:microsoft.com/office/officeart/2005/8/layout/vList5"/>
    <dgm:cxn modelId="{6C64FB87-0455-4FE9-BA07-3EE6C41F1812}" srcId="{216BEC6B-385B-42E8-B53D-3D11014511DF}" destId="{1E53D4AC-2311-4147-B304-F9688B1E6FAB}" srcOrd="1" destOrd="0" parTransId="{8A797BCC-AE2C-4F63-822C-9EEF52653C13}" sibTransId="{7D52142B-50E1-41D5-A430-B757B1F88BD6}"/>
    <dgm:cxn modelId="{2A65147A-CBC1-47E9-AC46-9757B3CB466A}" type="presOf" srcId="{860016FB-0CAC-4485-9BE3-CB55E671D658}" destId="{B078FB79-FEEE-44C7-A2F1-E347ED1C1DC7}" srcOrd="0" destOrd="0" presId="urn:microsoft.com/office/officeart/2005/8/layout/vList5"/>
    <dgm:cxn modelId="{9E22BCD9-F8BF-4B2C-894D-9CB4B7954926}" type="presOf" srcId="{4B70716B-4235-446E-BA66-ADBAF00D4F5E}" destId="{958DBA6A-95A5-40FF-81C7-45EE6A63088B}" srcOrd="0" destOrd="0" presId="urn:microsoft.com/office/officeart/2005/8/layout/vList5"/>
    <dgm:cxn modelId="{0DCA6009-123A-475A-804D-4465ACED0E35}" srcId="{AF056FEE-4146-4A5D-85C0-8B1DD972ECA2}" destId="{249098FE-7411-4FE3-82CB-BD001EFD9EF8}" srcOrd="1" destOrd="0" parTransId="{7A967413-602A-464B-9156-BEB64AB97C96}" sibTransId="{F3EE01AB-5BE2-4C02-850E-A85C90D15803}"/>
    <dgm:cxn modelId="{3E015D65-7325-4013-AE15-95A5021058EA}" type="presOf" srcId="{5BB6AADB-EA58-4DF5-A8DD-92C6BBB9DDD2}" destId="{FBB85E0E-2ABE-48BD-8F51-84AA54F9E7CE}" srcOrd="0" destOrd="0" presId="urn:microsoft.com/office/officeart/2005/8/layout/vList5"/>
    <dgm:cxn modelId="{B0F12C3C-433C-4D75-9137-D7D65845C6FC}" srcId="{021AF5BC-4225-43A0-A862-118EE64EFD79}" destId="{B9DFD21B-0A10-44C8-A3AE-DB49319D3538}" srcOrd="2" destOrd="0" parTransId="{37A7C59A-8BE5-455B-A1E5-0238B8A11632}" sibTransId="{F97433B4-0D03-4E84-A9A6-58D385177B3F}"/>
    <dgm:cxn modelId="{F2D111BC-F460-4B06-90DB-E9B855483C31}" srcId="{021AF5BC-4225-43A0-A862-118EE64EFD79}" destId="{1B2E3F25-F0C9-4585-8176-C1632DC87028}" srcOrd="3" destOrd="0" parTransId="{BB291A17-459F-4F4E-A33A-18C677986CC6}" sibTransId="{68D6B727-09D7-4A36-ACFA-302DA95BAE4F}"/>
    <dgm:cxn modelId="{8D12764B-7BE2-40D1-89EE-C6273C49BA9C}" srcId="{1B2E3F25-F0C9-4585-8176-C1632DC87028}" destId="{3E1D15F1-21BB-4474-92AC-E2EB1980E75E}" srcOrd="1" destOrd="0" parTransId="{6470252D-7769-4A18-8A7B-7219D7BB0F93}" sibTransId="{B761F3BB-0703-4F1B-A10B-2C404EEE0B07}"/>
    <dgm:cxn modelId="{952C07BD-143B-488A-8204-B23169C6C7AE}" type="presOf" srcId="{1E53D4AC-2311-4147-B304-F9688B1E6FAB}" destId="{760C863B-EA35-4B08-9200-7E63DCBD7FEE}" srcOrd="0" destOrd="2" presId="urn:microsoft.com/office/officeart/2005/8/layout/vList5"/>
    <dgm:cxn modelId="{CADD4D2A-AAB5-4670-B096-B5835F44AEAC}" type="presOf" srcId="{4D9996EE-4FDB-46EB-8B22-937F4E137714}" destId="{14137E5C-9682-46BA-ACE1-96C4984BE4BD}" srcOrd="0" destOrd="0" presId="urn:microsoft.com/office/officeart/2005/8/layout/vList5"/>
    <dgm:cxn modelId="{A3CF9CE6-9F20-4653-82EE-A97C7C368302}" type="presOf" srcId="{249098FE-7411-4FE3-82CB-BD001EFD9EF8}" destId="{B078FB79-FEEE-44C7-A2F1-E347ED1C1DC7}" srcOrd="0" destOrd="1" presId="urn:microsoft.com/office/officeart/2005/8/layout/vList5"/>
    <dgm:cxn modelId="{34D4EC59-50CB-4FBE-ADA1-1DB6457C7658}" srcId="{AF056FEE-4146-4A5D-85C0-8B1DD972ECA2}" destId="{860016FB-0CAC-4485-9BE3-CB55E671D658}" srcOrd="0" destOrd="0" parTransId="{7B66D2E6-AFE3-4264-B442-4644AF609F4F}" sibTransId="{18A75C9F-8260-45C1-9D63-8A5B33C4309C}"/>
    <dgm:cxn modelId="{88CA8E4B-63E4-4F9C-B5ED-F5E5EC83351A}" srcId="{021AF5BC-4225-43A0-A862-118EE64EFD79}" destId="{220533D7-68C2-413F-B7BA-49986F2F8744}" srcOrd="4" destOrd="0" parTransId="{C6C96BEE-03F0-4718-AD69-6E8A1F28B651}" sibTransId="{D5614954-BD39-4D55-8E54-BF96CA2C5F3E}"/>
    <dgm:cxn modelId="{45E46A24-C1FB-4C16-9FBE-E2B19320740F}" srcId="{220533D7-68C2-413F-B7BA-49986F2F8744}" destId="{E2068E2A-DAE7-4739-8C93-FF5233B0DB89}" srcOrd="0" destOrd="0" parTransId="{02883DFD-33D0-4971-858D-764C3B1FC850}" sibTransId="{56F34058-F5B0-4413-84DD-8C917A50C32B}"/>
    <dgm:cxn modelId="{F86925A7-9067-4D08-AE72-5B52A40B92AA}" srcId="{B9DFD21B-0A10-44C8-A3AE-DB49319D3538}" destId="{1082E710-E612-4EFB-A42A-92CDF920522D}" srcOrd="1" destOrd="0" parTransId="{84DC7030-1B5A-4D1E-9DC4-66443E525BE9}" sibTransId="{ADB96933-2158-4720-B727-A7418837510A}"/>
    <dgm:cxn modelId="{00A85AA3-9F7D-40E8-B9D3-00638902FEAE}" type="presOf" srcId="{AF056FEE-4146-4A5D-85C0-8B1DD972ECA2}" destId="{DA1DAB65-07AC-4C7A-A09C-97E71AB9C723}" srcOrd="0" destOrd="0" presId="urn:microsoft.com/office/officeart/2005/8/layout/vList5"/>
    <dgm:cxn modelId="{44163062-17AC-4963-A680-C204907B289C}" srcId="{021AF5BC-4225-43A0-A862-118EE64EFD79}" destId="{AF056FEE-4146-4A5D-85C0-8B1DD972ECA2}" srcOrd="0" destOrd="0" parTransId="{AC790C0A-06BF-40FA-A6F2-4FE3124F7B6B}" sibTransId="{695CE2E5-C6AE-49DF-8E26-541E267D56E3}"/>
    <dgm:cxn modelId="{B2AFB21C-950E-433D-A300-9A773A4C92B4}" type="presParOf" srcId="{AC837CEE-C1D6-427E-A4A7-D634E54D120C}" destId="{CE2BA43F-F7B9-4C60-86D1-580A3696EE2C}" srcOrd="0" destOrd="0" presId="urn:microsoft.com/office/officeart/2005/8/layout/vList5"/>
    <dgm:cxn modelId="{1E9E039D-F8CE-41FD-A4BB-C215C263AA59}" type="presParOf" srcId="{CE2BA43F-F7B9-4C60-86D1-580A3696EE2C}" destId="{DA1DAB65-07AC-4C7A-A09C-97E71AB9C723}" srcOrd="0" destOrd="0" presId="urn:microsoft.com/office/officeart/2005/8/layout/vList5"/>
    <dgm:cxn modelId="{8D96E19F-42C5-4530-8983-0931A0584235}" type="presParOf" srcId="{CE2BA43F-F7B9-4C60-86D1-580A3696EE2C}" destId="{B078FB79-FEEE-44C7-A2F1-E347ED1C1DC7}" srcOrd="1" destOrd="0" presId="urn:microsoft.com/office/officeart/2005/8/layout/vList5"/>
    <dgm:cxn modelId="{496A5962-947E-4FEB-9AD2-FFF231AC7ACB}" type="presParOf" srcId="{AC837CEE-C1D6-427E-A4A7-D634E54D120C}" destId="{3FC202E9-10F7-4660-B109-B2DE37BF3F79}" srcOrd="1" destOrd="0" presId="urn:microsoft.com/office/officeart/2005/8/layout/vList5"/>
    <dgm:cxn modelId="{9870FA97-CB64-4A2F-9511-7C087BF04B3F}" type="presParOf" srcId="{AC837CEE-C1D6-427E-A4A7-D634E54D120C}" destId="{C38542BA-0CF6-4A30-9169-B44ACB24580F}" srcOrd="2" destOrd="0" presId="urn:microsoft.com/office/officeart/2005/8/layout/vList5"/>
    <dgm:cxn modelId="{4C31404F-9B11-497F-AAC1-D478BF5FBB8E}" type="presParOf" srcId="{C38542BA-0CF6-4A30-9169-B44ACB24580F}" destId="{FBB85E0E-2ABE-48BD-8F51-84AA54F9E7CE}" srcOrd="0" destOrd="0" presId="urn:microsoft.com/office/officeart/2005/8/layout/vList5"/>
    <dgm:cxn modelId="{EFDC6D7A-B26D-4B76-9846-27BCF6D50F53}" type="presParOf" srcId="{C38542BA-0CF6-4A30-9169-B44ACB24580F}" destId="{760C863B-EA35-4B08-9200-7E63DCBD7FEE}" srcOrd="1" destOrd="0" presId="urn:microsoft.com/office/officeart/2005/8/layout/vList5"/>
    <dgm:cxn modelId="{F4027164-022E-4F7D-BF2B-7C65EA27FEBF}" type="presParOf" srcId="{AC837CEE-C1D6-427E-A4A7-D634E54D120C}" destId="{3F8FB3B9-A85D-46B7-85EF-08C2AEDCAF9B}" srcOrd="3" destOrd="0" presId="urn:microsoft.com/office/officeart/2005/8/layout/vList5"/>
    <dgm:cxn modelId="{799BD2E0-2DE2-4E61-8C42-0AA548207924}" type="presParOf" srcId="{AC837CEE-C1D6-427E-A4A7-D634E54D120C}" destId="{788FEAB5-7A9E-45CF-B415-D491E79F5AD8}" srcOrd="4" destOrd="0" presId="urn:microsoft.com/office/officeart/2005/8/layout/vList5"/>
    <dgm:cxn modelId="{65EB18B2-125B-437F-80C2-6695B9C4E92F}" type="presParOf" srcId="{788FEAB5-7A9E-45CF-B415-D491E79F5AD8}" destId="{ED59D415-2F7E-4B02-96BE-94F146BFBAB4}" srcOrd="0" destOrd="0" presId="urn:microsoft.com/office/officeart/2005/8/layout/vList5"/>
    <dgm:cxn modelId="{28A166A0-43F1-4777-80C8-6EC85401BE49}" type="presParOf" srcId="{788FEAB5-7A9E-45CF-B415-D491E79F5AD8}" destId="{14137E5C-9682-46BA-ACE1-96C4984BE4BD}" srcOrd="1" destOrd="0" presId="urn:microsoft.com/office/officeart/2005/8/layout/vList5"/>
    <dgm:cxn modelId="{D295D5E7-2DD9-4C5C-909F-4EC4F822673B}" type="presParOf" srcId="{AC837CEE-C1D6-427E-A4A7-D634E54D120C}" destId="{5141B778-0256-4C3A-B7E3-C97A85C2069F}" srcOrd="5" destOrd="0" presId="urn:microsoft.com/office/officeart/2005/8/layout/vList5"/>
    <dgm:cxn modelId="{C7E95E22-28AF-44FB-82D1-EDFA9423309B}" type="presParOf" srcId="{AC837CEE-C1D6-427E-A4A7-D634E54D120C}" destId="{E2BE4AF7-5602-4665-A133-6A03DC00003E}" srcOrd="6" destOrd="0" presId="urn:microsoft.com/office/officeart/2005/8/layout/vList5"/>
    <dgm:cxn modelId="{BCCF626D-A94A-4CC8-B9FA-15CA5BF39890}" type="presParOf" srcId="{E2BE4AF7-5602-4665-A133-6A03DC00003E}" destId="{D431BF83-9F28-4EB4-BD71-AB542416E8A7}" srcOrd="0" destOrd="0" presId="urn:microsoft.com/office/officeart/2005/8/layout/vList5"/>
    <dgm:cxn modelId="{132583C7-A07B-4750-822D-C51F034C4008}" type="presParOf" srcId="{E2BE4AF7-5602-4665-A133-6A03DC00003E}" destId="{958DBA6A-95A5-40FF-81C7-45EE6A63088B}" srcOrd="1" destOrd="0" presId="urn:microsoft.com/office/officeart/2005/8/layout/vList5"/>
    <dgm:cxn modelId="{3C874525-6000-4F27-9ED3-D738A29C468C}" type="presParOf" srcId="{AC837CEE-C1D6-427E-A4A7-D634E54D120C}" destId="{E8872F2B-8728-4CF4-8065-7DD9B7A12881}" srcOrd="7" destOrd="0" presId="urn:microsoft.com/office/officeart/2005/8/layout/vList5"/>
    <dgm:cxn modelId="{92137AAC-C88E-40E9-B1BE-3A0AB7EB3580}" type="presParOf" srcId="{AC837CEE-C1D6-427E-A4A7-D634E54D120C}" destId="{F740142A-9C7C-496B-8272-BDA10FB64CB6}" srcOrd="8" destOrd="0" presId="urn:microsoft.com/office/officeart/2005/8/layout/vList5"/>
    <dgm:cxn modelId="{097ED9DB-0DB6-4CB4-A11C-0168FD7BFCB1}" type="presParOf" srcId="{F740142A-9C7C-496B-8272-BDA10FB64CB6}" destId="{9066E97A-BA11-4F2B-B1C9-34F125E57E1F}" srcOrd="0" destOrd="0" presId="urn:microsoft.com/office/officeart/2005/8/layout/vList5"/>
    <dgm:cxn modelId="{EDA5ECA3-3C37-49A5-BFB2-17B75B192261}" type="presParOf" srcId="{F740142A-9C7C-496B-8272-BDA10FB64CB6}" destId="{15093A01-0E7A-49A8-A93F-D5F5541DCE3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8FB79-FEEE-44C7-A2F1-E347ED1C1DC7}">
      <dsp:nvSpPr>
        <dsp:cNvPr id="0" name=""/>
        <dsp:cNvSpPr/>
      </dsp:nvSpPr>
      <dsp:spPr>
        <a:xfrm rot="5400000">
          <a:off x="7068234" y="-2976778"/>
          <a:ext cx="890170" cy="707136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Обращение к собеседнику по имени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Приветствие собеседника в ответ на его приветствие словами: «привет, здравствуйте, доброе утро, добрый день)</a:t>
          </a:r>
        </a:p>
      </dsp:txBody>
      <dsp:txXfrm rot="-5400000">
        <a:off x="3977640" y="157271"/>
        <a:ext cx="7027905" cy="803260"/>
      </dsp:txXfrm>
    </dsp:sp>
    <dsp:sp modelId="{DA1DAB65-07AC-4C7A-A09C-97E71AB9C723}">
      <dsp:nvSpPr>
        <dsp:cNvPr id="0" name=""/>
        <dsp:cNvSpPr/>
      </dsp:nvSpPr>
      <dsp:spPr>
        <a:xfrm>
          <a:off x="0" y="2544"/>
          <a:ext cx="3977640" cy="111271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Речь и альтернативная коммуникация</a:t>
          </a:r>
          <a:endParaRPr lang="ru-RU" sz="2000" kern="1200" dirty="0"/>
        </a:p>
      </dsp:txBody>
      <dsp:txXfrm>
        <a:off x="54318" y="56862"/>
        <a:ext cx="3869004" cy="1004077"/>
      </dsp:txXfrm>
    </dsp:sp>
    <dsp:sp modelId="{760C863B-EA35-4B08-9200-7E63DCBD7FEE}">
      <dsp:nvSpPr>
        <dsp:cNvPr id="0" name=""/>
        <dsp:cNvSpPr/>
      </dsp:nvSpPr>
      <dsp:spPr>
        <a:xfrm rot="5400000">
          <a:off x="7068234" y="-1808429"/>
          <a:ext cx="890170" cy="7071360"/>
        </a:xfrm>
        <a:prstGeom prst="round2SameRect">
          <a:avLst/>
        </a:prstGeom>
        <a:solidFill>
          <a:schemeClr val="accent5">
            <a:tint val="40000"/>
            <a:alpha val="90000"/>
            <a:hueOff val="-2685120"/>
            <a:satOff val="12063"/>
            <a:lumOff val="829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2685120"/>
              <a:satOff val="12063"/>
              <a:lumOff val="82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Нахождение одинаковых объектов: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Предметов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Изображений</a:t>
          </a:r>
        </a:p>
      </dsp:txBody>
      <dsp:txXfrm rot="-5400000">
        <a:off x="3977640" y="1325620"/>
        <a:ext cx="7027905" cy="803260"/>
      </dsp:txXfrm>
    </dsp:sp>
    <dsp:sp modelId="{FBB85E0E-2ABE-48BD-8F51-84AA54F9E7CE}">
      <dsp:nvSpPr>
        <dsp:cNvPr id="0" name=""/>
        <dsp:cNvSpPr/>
      </dsp:nvSpPr>
      <dsp:spPr>
        <a:xfrm>
          <a:off x="0" y="1170894"/>
          <a:ext cx="3977640" cy="1112713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Математические представления</a:t>
          </a:r>
          <a:endParaRPr lang="ru-RU" sz="2000" kern="1200" dirty="0"/>
        </a:p>
      </dsp:txBody>
      <dsp:txXfrm>
        <a:off x="54318" y="1225212"/>
        <a:ext cx="3869004" cy="1004077"/>
      </dsp:txXfrm>
    </dsp:sp>
    <dsp:sp modelId="{14137E5C-9682-46BA-ACE1-96C4984BE4BD}">
      <dsp:nvSpPr>
        <dsp:cNvPr id="0" name=""/>
        <dsp:cNvSpPr/>
      </dsp:nvSpPr>
      <dsp:spPr>
        <a:xfrm rot="5400000">
          <a:off x="7068234" y="-640079"/>
          <a:ext cx="890170" cy="7071360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••"/>
          </a:pPr>
          <a:r>
            <a:rPr lang="ru-RU" sz="1800" kern="1200" dirty="0"/>
            <a:t>Узнавание солнца. Знание значения солнца в жизни человека и в природе.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••"/>
          </a:pPr>
          <a:r>
            <a:rPr lang="ru-RU" sz="1800" kern="1200" dirty="0"/>
            <a:t>Узнавание луны. Знание значения луны в жизни человека и в природе. </a:t>
          </a:r>
        </a:p>
      </dsp:txBody>
      <dsp:txXfrm rot="-5400000">
        <a:off x="3977640" y="2493970"/>
        <a:ext cx="7027905" cy="803260"/>
      </dsp:txXfrm>
    </dsp:sp>
    <dsp:sp modelId="{ED59D415-2F7E-4B02-96BE-94F146BFBAB4}">
      <dsp:nvSpPr>
        <dsp:cNvPr id="0" name=""/>
        <dsp:cNvSpPr/>
      </dsp:nvSpPr>
      <dsp:spPr>
        <a:xfrm>
          <a:off x="0" y="2339243"/>
          <a:ext cx="3977640" cy="1112713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Окружающий природный мир</a:t>
          </a:r>
          <a:endParaRPr lang="ru-RU" sz="2000" kern="1200" dirty="0"/>
        </a:p>
      </dsp:txBody>
      <dsp:txXfrm>
        <a:off x="54318" y="2393561"/>
        <a:ext cx="3869004" cy="1004077"/>
      </dsp:txXfrm>
    </dsp:sp>
    <dsp:sp modelId="{958DBA6A-95A5-40FF-81C7-45EE6A63088B}">
      <dsp:nvSpPr>
        <dsp:cNvPr id="0" name=""/>
        <dsp:cNvSpPr/>
      </dsp:nvSpPr>
      <dsp:spPr>
        <a:xfrm rot="5400000">
          <a:off x="7068234" y="528269"/>
          <a:ext cx="890170" cy="7071360"/>
        </a:xfrm>
        <a:prstGeom prst="round2SameRect">
          <a:avLst/>
        </a:prstGeom>
        <a:solidFill>
          <a:schemeClr val="accent5">
            <a:tint val="40000"/>
            <a:alpha val="90000"/>
            <a:hueOff val="-8055361"/>
            <a:satOff val="36190"/>
            <a:lumOff val="248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8055361"/>
              <a:satOff val="36190"/>
              <a:lumOff val="24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Разминание материала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/>
            <a:t>Сминание</a:t>
          </a:r>
          <a:r>
            <a:rPr lang="ru-RU" sz="1800" kern="1200" dirty="0"/>
            <a:t> материала</a:t>
          </a:r>
        </a:p>
      </dsp:txBody>
      <dsp:txXfrm rot="-5400000">
        <a:off x="3977640" y="3662319"/>
        <a:ext cx="7027905" cy="803260"/>
      </dsp:txXfrm>
    </dsp:sp>
    <dsp:sp modelId="{D431BF83-9F28-4EB4-BD71-AB542416E8A7}">
      <dsp:nvSpPr>
        <dsp:cNvPr id="0" name=""/>
        <dsp:cNvSpPr/>
      </dsp:nvSpPr>
      <dsp:spPr>
        <a:xfrm>
          <a:off x="0" y="3507592"/>
          <a:ext cx="3977640" cy="1112713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Предметно – практические действия</a:t>
          </a:r>
          <a:endParaRPr lang="ru-RU" sz="2000" kern="1200" dirty="0"/>
        </a:p>
      </dsp:txBody>
      <dsp:txXfrm>
        <a:off x="54318" y="3561910"/>
        <a:ext cx="3869004" cy="1004077"/>
      </dsp:txXfrm>
    </dsp:sp>
    <dsp:sp modelId="{15093A01-0E7A-49A8-A93F-D5F5541DCE36}">
      <dsp:nvSpPr>
        <dsp:cNvPr id="0" name=""/>
        <dsp:cNvSpPr/>
      </dsp:nvSpPr>
      <dsp:spPr>
        <a:xfrm rot="5400000">
          <a:off x="7068234" y="1696618"/>
          <a:ext cx="890170" cy="7071360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Фиксация взгляда на объекте (лицо, предмет)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Наличие реакции на соприкосновение с материалами:</a:t>
          </a:r>
        </a:p>
      </dsp:txBody>
      <dsp:txXfrm rot="-5400000">
        <a:off x="3977640" y="4830668"/>
        <a:ext cx="7027905" cy="803260"/>
      </dsp:txXfrm>
    </dsp:sp>
    <dsp:sp modelId="{9066E97A-BA11-4F2B-B1C9-34F125E57E1F}">
      <dsp:nvSpPr>
        <dsp:cNvPr id="0" name=""/>
        <dsp:cNvSpPr/>
      </dsp:nvSpPr>
      <dsp:spPr>
        <a:xfrm>
          <a:off x="0" y="4675941"/>
          <a:ext cx="3977640" cy="1112713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Сенсорное развитие</a:t>
          </a:r>
        </a:p>
      </dsp:txBody>
      <dsp:txXfrm>
        <a:off x="54318" y="4730259"/>
        <a:ext cx="3869004" cy="10040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7F6000"/>
                </a:solidFill>
                <a:latin typeface="Candara"/>
                <a:cs typeface="Candara"/>
              </a:defRPr>
            </a:lvl1pPr>
          </a:lstStyle>
          <a:p>
            <a:pPr marR="95885" algn="r">
              <a:lnSpc>
                <a:spcPts val="2140"/>
              </a:lnSpc>
            </a:pPr>
            <a:r>
              <a:rPr sz="1800" spc="-5" dirty="0"/>
              <a:t>№</a:t>
            </a:r>
            <a:fld id="{81D60167-4931-47E6-BA6A-407CBD079E47}" type="slidenum">
              <a:rPr sz="1800" spc="-5" dirty="0"/>
              <a:t>‹#›</a:t>
            </a:fld>
            <a:endParaRPr sz="1800"/>
          </a:p>
          <a:p>
            <a:pPr marL="670560" marR="43180" indent="-658495">
              <a:lnSpc>
                <a:spcPct val="100000"/>
              </a:lnSpc>
              <a:spcBef>
                <a:spcPts val="170"/>
              </a:spcBef>
            </a:pPr>
            <a:r>
              <a:rPr sz="1200" b="0" spc="-5" dirty="0">
                <a:latin typeface="Candara"/>
                <a:cs typeface="Candara"/>
              </a:rPr>
              <a:t>Взаимообучение</a:t>
            </a:r>
            <a:r>
              <a:rPr sz="1200" b="0" spc="5" dirty="0">
                <a:latin typeface="Candara"/>
                <a:cs typeface="Candara"/>
              </a:rPr>
              <a:t> </a:t>
            </a:r>
            <a:r>
              <a:rPr sz="1200" b="0" spc="-5" dirty="0">
                <a:latin typeface="Candara"/>
                <a:cs typeface="Candara"/>
              </a:rPr>
              <a:t>московских</a:t>
            </a:r>
            <a:r>
              <a:rPr sz="1200" b="0" spc="-15" dirty="0">
                <a:latin typeface="Candara"/>
                <a:cs typeface="Candara"/>
              </a:rPr>
              <a:t> </a:t>
            </a:r>
            <a:r>
              <a:rPr sz="1200" b="0" dirty="0">
                <a:latin typeface="Candara"/>
                <a:cs typeface="Candara"/>
              </a:rPr>
              <a:t>школ </a:t>
            </a:r>
            <a:r>
              <a:rPr sz="1200" b="0" spc="-245" dirty="0">
                <a:latin typeface="Candara"/>
                <a:cs typeface="Candara"/>
              </a:rPr>
              <a:t> </a:t>
            </a:r>
            <a:r>
              <a:rPr sz="1200" b="0" spc="-5" dirty="0">
                <a:latin typeface="Candara"/>
                <a:cs typeface="Candara"/>
              </a:rPr>
              <a:t>Ольга</a:t>
            </a:r>
            <a:r>
              <a:rPr sz="1200" b="0" dirty="0">
                <a:latin typeface="Candara"/>
                <a:cs typeface="Candara"/>
              </a:rPr>
              <a:t> </a:t>
            </a:r>
            <a:r>
              <a:rPr sz="1200" b="0" spc="-5" dirty="0">
                <a:latin typeface="Candara"/>
                <a:cs typeface="Candara"/>
              </a:rPr>
              <a:t>Сергеевна</a:t>
            </a:r>
            <a:r>
              <a:rPr sz="1200" b="0" spc="-10" dirty="0">
                <a:latin typeface="Candara"/>
                <a:cs typeface="Candara"/>
              </a:rPr>
              <a:t> </a:t>
            </a:r>
            <a:r>
              <a:rPr sz="1200" b="0" spc="-5" dirty="0">
                <a:latin typeface="Candara"/>
                <a:cs typeface="Candara"/>
              </a:rPr>
              <a:t>Багрова</a:t>
            </a:r>
            <a:endParaRPr sz="1200">
              <a:latin typeface="Candara"/>
              <a:cs typeface="Candar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12121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7F6000"/>
                </a:solidFill>
                <a:latin typeface="Candara"/>
                <a:cs typeface="Candara"/>
              </a:defRPr>
            </a:lvl1pPr>
          </a:lstStyle>
          <a:p>
            <a:pPr marR="95885" algn="r">
              <a:lnSpc>
                <a:spcPts val="2140"/>
              </a:lnSpc>
            </a:pPr>
            <a:r>
              <a:rPr sz="1800" spc="-5" dirty="0"/>
              <a:t>№</a:t>
            </a:r>
            <a:fld id="{81D60167-4931-47E6-BA6A-407CBD079E47}" type="slidenum">
              <a:rPr sz="1800" spc="-5" dirty="0"/>
              <a:t>‹#›</a:t>
            </a:fld>
            <a:endParaRPr sz="1800"/>
          </a:p>
          <a:p>
            <a:pPr marL="670560" marR="43180" indent="-658495">
              <a:lnSpc>
                <a:spcPct val="100000"/>
              </a:lnSpc>
              <a:spcBef>
                <a:spcPts val="170"/>
              </a:spcBef>
            </a:pPr>
            <a:r>
              <a:rPr sz="1200" b="0" spc="-5" dirty="0">
                <a:latin typeface="Candara"/>
                <a:cs typeface="Candara"/>
              </a:rPr>
              <a:t>Взаимообучение</a:t>
            </a:r>
            <a:r>
              <a:rPr sz="1200" b="0" spc="5" dirty="0">
                <a:latin typeface="Candara"/>
                <a:cs typeface="Candara"/>
              </a:rPr>
              <a:t> </a:t>
            </a:r>
            <a:r>
              <a:rPr sz="1200" b="0" spc="-5" dirty="0">
                <a:latin typeface="Candara"/>
                <a:cs typeface="Candara"/>
              </a:rPr>
              <a:t>московских</a:t>
            </a:r>
            <a:r>
              <a:rPr sz="1200" b="0" spc="-15" dirty="0">
                <a:latin typeface="Candara"/>
                <a:cs typeface="Candara"/>
              </a:rPr>
              <a:t> </a:t>
            </a:r>
            <a:r>
              <a:rPr sz="1200" b="0" dirty="0">
                <a:latin typeface="Candara"/>
                <a:cs typeface="Candara"/>
              </a:rPr>
              <a:t>школ </a:t>
            </a:r>
            <a:r>
              <a:rPr sz="1200" b="0" spc="-245" dirty="0">
                <a:latin typeface="Candara"/>
                <a:cs typeface="Candara"/>
              </a:rPr>
              <a:t> </a:t>
            </a:r>
            <a:r>
              <a:rPr sz="1200" b="0" spc="-5" dirty="0">
                <a:latin typeface="Candara"/>
                <a:cs typeface="Candara"/>
              </a:rPr>
              <a:t>Ольга</a:t>
            </a:r>
            <a:r>
              <a:rPr sz="1200" b="0" dirty="0">
                <a:latin typeface="Candara"/>
                <a:cs typeface="Candara"/>
              </a:rPr>
              <a:t> </a:t>
            </a:r>
            <a:r>
              <a:rPr sz="1200" b="0" spc="-5" dirty="0">
                <a:latin typeface="Candara"/>
                <a:cs typeface="Candara"/>
              </a:rPr>
              <a:t>Сергеевна</a:t>
            </a:r>
            <a:r>
              <a:rPr sz="1200" b="0" spc="-10" dirty="0">
                <a:latin typeface="Candara"/>
                <a:cs typeface="Candara"/>
              </a:rPr>
              <a:t> </a:t>
            </a:r>
            <a:r>
              <a:rPr sz="1200" b="0" spc="-5" dirty="0">
                <a:latin typeface="Candara"/>
                <a:cs typeface="Candara"/>
              </a:rPr>
              <a:t>Багрова</a:t>
            </a:r>
            <a:endParaRPr sz="1200">
              <a:latin typeface="Candara"/>
              <a:cs typeface="Candar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12121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7F6000"/>
                </a:solidFill>
                <a:latin typeface="Candara"/>
                <a:cs typeface="Candara"/>
              </a:defRPr>
            </a:lvl1pPr>
          </a:lstStyle>
          <a:p>
            <a:pPr marR="95885" algn="r">
              <a:lnSpc>
                <a:spcPts val="2140"/>
              </a:lnSpc>
            </a:pPr>
            <a:r>
              <a:rPr sz="1800" spc="-5" dirty="0"/>
              <a:t>№</a:t>
            </a:r>
            <a:fld id="{81D60167-4931-47E6-BA6A-407CBD079E47}" type="slidenum">
              <a:rPr sz="1800" spc="-5" dirty="0"/>
              <a:t>‹#›</a:t>
            </a:fld>
            <a:endParaRPr sz="1800"/>
          </a:p>
          <a:p>
            <a:pPr marL="670560" marR="43180" indent="-658495">
              <a:lnSpc>
                <a:spcPct val="100000"/>
              </a:lnSpc>
              <a:spcBef>
                <a:spcPts val="170"/>
              </a:spcBef>
            </a:pPr>
            <a:r>
              <a:rPr sz="1200" b="0" spc="-5" dirty="0">
                <a:latin typeface="Candara"/>
                <a:cs typeface="Candara"/>
              </a:rPr>
              <a:t>Взаимообучение</a:t>
            </a:r>
            <a:r>
              <a:rPr sz="1200" b="0" spc="5" dirty="0">
                <a:latin typeface="Candara"/>
                <a:cs typeface="Candara"/>
              </a:rPr>
              <a:t> </a:t>
            </a:r>
            <a:r>
              <a:rPr sz="1200" b="0" spc="-5" dirty="0">
                <a:latin typeface="Candara"/>
                <a:cs typeface="Candara"/>
              </a:rPr>
              <a:t>московских</a:t>
            </a:r>
            <a:r>
              <a:rPr sz="1200" b="0" spc="-15" dirty="0">
                <a:latin typeface="Candara"/>
                <a:cs typeface="Candara"/>
              </a:rPr>
              <a:t> </a:t>
            </a:r>
            <a:r>
              <a:rPr sz="1200" b="0" dirty="0">
                <a:latin typeface="Candara"/>
                <a:cs typeface="Candara"/>
              </a:rPr>
              <a:t>школ </a:t>
            </a:r>
            <a:r>
              <a:rPr sz="1200" b="0" spc="-245" dirty="0">
                <a:latin typeface="Candara"/>
                <a:cs typeface="Candara"/>
              </a:rPr>
              <a:t> </a:t>
            </a:r>
            <a:r>
              <a:rPr sz="1200" b="0" spc="-5" dirty="0">
                <a:latin typeface="Candara"/>
                <a:cs typeface="Candara"/>
              </a:rPr>
              <a:t>Ольга</a:t>
            </a:r>
            <a:r>
              <a:rPr sz="1200" b="0" dirty="0">
                <a:latin typeface="Candara"/>
                <a:cs typeface="Candara"/>
              </a:rPr>
              <a:t> </a:t>
            </a:r>
            <a:r>
              <a:rPr sz="1200" b="0" spc="-5" dirty="0">
                <a:latin typeface="Candara"/>
                <a:cs typeface="Candara"/>
              </a:rPr>
              <a:t>Сергеевна</a:t>
            </a:r>
            <a:r>
              <a:rPr sz="1200" b="0" spc="-10" dirty="0">
                <a:latin typeface="Candara"/>
                <a:cs typeface="Candara"/>
              </a:rPr>
              <a:t> </a:t>
            </a:r>
            <a:r>
              <a:rPr sz="1200" b="0" spc="-5" dirty="0">
                <a:latin typeface="Candara"/>
                <a:cs typeface="Candara"/>
              </a:rPr>
              <a:t>Багрова</a:t>
            </a:r>
            <a:endParaRPr sz="1200">
              <a:latin typeface="Candara"/>
              <a:cs typeface="Candar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12121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7F6000"/>
                </a:solidFill>
                <a:latin typeface="Candara"/>
                <a:cs typeface="Candara"/>
              </a:defRPr>
            </a:lvl1pPr>
          </a:lstStyle>
          <a:p>
            <a:pPr marR="95885" algn="r">
              <a:lnSpc>
                <a:spcPts val="2140"/>
              </a:lnSpc>
            </a:pPr>
            <a:r>
              <a:rPr sz="1800" spc="-5" dirty="0"/>
              <a:t>№</a:t>
            </a:r>
            <a:fld id="{81D60167-4931-47E6-BA6A-407CBD079E47}" type="slidenum">
              <a:rPr sz="1800" spc="-5" dirty="0"/>
              <a:t>‹#›</a:t>
            </a:fld>
            <a:endParaRPr sz="1800"/>
          </a:p>
          <a:p>
            <a:pPr marL="670560" marR="43180" indent="-658495">
              <a:lnSpc>
                <a:spcPct val="100000"/>
              </a:lnSpc>
              <a:spcBef>
                <a:spcPts val="170"/>
              </a:spcBef>
            </a:pPr>
            <a:r>
              <a:rPr sz="1200" b="0" spc="-5" dirty="0">
                <a:latin typeface="Candara"/>
                <a:cs typeface="Candara"/>
              </a:rPr>
              <a:t>Взаимообучение</a:t>
            </a:r>
            <a:r>
              <a:rPr sz="1200" b="0" spc="5" dirty="0">
                <a:latin typeface="Candara"/>
                <a:cs typeface="Candara"/>
              </a:rPr>
              <a:t> </a:t>
            </a:r>
            <a:r>
              <a:rPr sz="1200" b="0" spc="-5" dirty="0">
                <a:latin typeface="Candara"/>
                <a:cs typeface="Candara"/>
              </a:rPr>
              <a:t>московских</a:t>
            </a:r>
            <a:r>
              <a:rPr sz="1200" b="0" spc="-15" dirty="0">
                <a:latin typeface="Candara"/>
                <a:cs typeface="Candara"/>
              </a:rPr>
              <a:t> </a:t>
            </a:r>
            <a:r>
              <a:rPr sz="1200" b="0" dirty="0">
                <a:latin typeface="Candara"/>
                <a:cs typeface="Candara"/>
              </a:rPr>
              <a:t>школ </a:t>
            </a:r>
            <a:r>
              <a:rPr sz="1200" b="0" spc="-245" dirty="0">
                <a:latin typeface="Candara"/>
                <a:cs typeface="Candara"/>
              </a:rPr>
              <a:t> </a:t>
            </a:r>
            <a:r>
              <a:rPr sz="1200" b="0" spc="-5" dirty="0">
                <a:latin typeface="Candara"/>
                <a:cs typeface="Candara"/>
              </a:rPr>
              <a:t>Ольга</a:t>
            </a:r>
            <a:r>
              <a:rPr sz="1200" b="0" dirty="0">
                <a:latin typeface="Candara"/>
                <a:cs typeface="Candara"/>
              </a:rPr>
              <a:t> </a:t>
            </a:r>
            <a:r>
              <a:rPr sz="1200" b="0" spc="-5" dirty="0">
                <a:latin typeface="Candara"/>
                <a:cs typeface="Candara"/>
              </a:rPr>
              <a:t>Сергеевна</a:t>
            </a:r>
            <a:r>
              <a:rPr sz="1200" b="0" spc="-10" dirty="0">
                <a:latin typeface="Candara"/>
                <a:cs typeface="Candara"/>
              </a:rPr>
              <a:t> </a:t>
            </a:r>
            <a:r>
              <a:rPr sz="1200" b="0" spc="-5" dirty="0">
                <a:latin typeface="Candara"/>
                <a:cs typeface="Candara"/>
              </a:rPr>
              <a:t>Багрова</a:t>
            </a:r>
            <a:endParaRPr sz="1200">
              <a:latin typeface="Candara"/>
              <a:cs typeface="Candar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7F6000"/>
                </a:solidFill>
                <a:latin typeface="Candara"/>
                <a:cs typeface="Candara"/>
              </a:defRPr>
            </a:lvl1pPr>
          </a:lstStyle>
          <a:p>
            <a:pPr marR="95885" algn="r">
              <a:lnSpc>
                <a:spcPts val="2140"/>
              </a:lnSpc>
            </a:pPr>
            <a:r>
              <a:rPr sz="1800" spc="-5" dirty="0"/>
              <a:t>№</a:t>
            </a:r>
            <a:fld id="{81D60167-4931-47E6-BA6A-407CBD079E47}" type="slidenum">
              <a:rPr sz="1800" spc="-5" dirty="0"/>
              <a:t>‹#›</a:t>
            </a:fld>
            <a:endParaRPr sz="1800"/>
          </a:p>
          <a:p>
            <a:pPr marL="670560" marR="43180" indent="-658495">
              <a:lnSpc>
                <a:spcPct val="100000"/>
              </a:lnSpc>
              <a:spcBef>
                <a:spcPts val="170"/>
              </a:spcBef>
            </a:pPr>
            <a:r>
              <a:rPr sz="1200" b="0" spc="-5" dirty="0">
                <a:latin typeface="Candara"/>
                <a:cs typeface="Candara"/>
              </a:rPr>
              <a:t>Взаимообучение</a:t>
            </a:r>
            <a:r>
              <a:rPr sz="1200" b="0" spc="5" dirty="0">
                <a:latin typeface="Candara"/>
                <a:cs typeface="Candara"/>
              </a:rPr>
              <a:t> </a:t>
            </a:r>
            <a:r>
              <a:rPr sz="1200" b="0" spc="-5" dirty="0">
                <a:latin typeface="Candara"/>
                <a:cs typeface="Candara"/>
              </a:rPr>
              <a:t>московских</a:t>
            </a:r>
            <a:r>
              <a:rPr sz="1200" b="0" spc="-15" dirty="0">
                <a:latin typeface="Candara"/>
                <a:cs typeface="Candara"/>
              </a:rPr>
              <a:t> </a:t>
            </a:r>
            <a:r>
              <a:rPr sz="1200" b="0" dirty="0">
                <a:latin typeface="Candara"/>
                <a:cs typeface="Candara"/>
              </a:rPr>
              <a:t>школ </a:t>
            </a:r>
            <a:r>
              <a:rPr sz="1200" b="0" spc="-245" dirty="0">
                <a:latin typeface="Candara"/>
                <a:cs typeface="Candara"/>
              </a:rPr>
              <a:t> </a:t>
            </a:r>
            <a:r>
              <a:rPr sz="1200" b="0" spc="-5" dirty="0">
                <a:latin typeface="Candara"/>
                <a:cs typeface="Candara"/>
              </a:rPr>
              <a:t>Ольга</a:t>
            </a:r>
            <a:r>
              <a:rPr sz="1200" b="0" dirty="0">
                <a:latin typeface="Candara"/>
                <a:cs typeface="Candara"/>
              </a:rPr>
              <a:t> </a:t>
            </a:r>
            <a:r>
              <a:rPr sz="1200" b="0" spc="-5" dirty="0">
                <a:latin typeface="Candara"/>
                <a:cs typeface="Candara"/>
              </a:rPr>
              <a:t>Сергеевна</a:t>
            </a:r>
            <a:r>
              <a:rPr sz="1200" b="0" spc="-10" dirty="0">
                <a:latin typeface="Candara"/>
                <a:cs typeface="Candara"/>
              </a:rPr>
              <a:t> </a:t>
            </a:r>
            <a:r>
              <a:rPr sz="1200" b="0" spc="-5" dirty="0">
                <a:latin typeface="Candara"/>
                <a:cs typeface="Candara"/>
              </a:rPr>
              <a:t>Багрова</a:t>
            </a:r>
            <a:endParaRPr sz="1200">
              <a:latin typeface="Candara"/>
              <a:cs typeface="Candar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2349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16510" y="31386"/>
            <a:ext cx="6558915" cy="953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212121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47360" y="1377259"/>
            <a:ext cx="9297278" cy="410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86586" y="6050244"/>
            <a:ext cx="2407920" cy="683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7F6000"/>
                </a:solidFill>
                <a:latin typeface="Candara"/>
                <a:cs typeface="Candara"/>
              </a:defRPr>
            </a:lvl1pPr>
          </a:lstStyle>
          <a:p>
            <a:pPr marR="95885" algn="r">
              <a:lnSpc>
                <a:spcPts val="2140"/>
              </a:lnSpc>
            </a:pPr>
            <a:r>
              <a:rPr sz="1800" spc="-5" dirty="0"/>
              <a:t>№</a:t>
            </a:r>
            <a:fld id="{81D60167-4931-47E6-BA6A-407CBD079E47}" type="slidenum">
              <a:rPr sz="1800" spc="-5" dirty="0"/>
              <a:t>‹#›</a:t>
            </a:fld>
            <a:endParaRPr sz="1800"/>
          </a:p>
          <a:p>
            <a:pPr marL="670560" marR="43180" indent="-658495">
              <a:lnSpc>
                <a:spcPct val="100000"/>
              </a:lnSpc>
              <a:spcBef>
                <a:spcPts val="170"/>
              </a:spcBef>
            </a:pPr>
            <a:r>
              <a:rPr sz="1200" b="0" spc="-5" dirty="0">
                <a:latin typeface="Candara"/>
                <a:cs typeface="Candara"/>
              </a:rPr>
              <a:t>Взаимообучение</a:t>
            </a:r>
            <a:r>
              <a:rPr sz="1200" b="0" spc="5" dirty="0">
                <a:latin typeface="Candara"/>
                <a:cs typeface="Candara"/>
              </a:rPr>
              <a:t> </a:t>
            </a:r>
            <a:r>
              <a:rPr sz="1200" b="0" spc="-5" dirty="0">
                <a:latin typeface="Candara"/>
                <a:cs typeface="Candara"/>
              </a:rPr>
              <a:t>московских</a:t>
            </a:r>
            <a:r>
              <a:rPr sz="1200" b="0" spc="-15" dirty="0">
                <a:latin typeface="Candara"/>
                <a:cs typeface="Candara"/>
              </a:rPr>
              <a:t> </a:t>
            </a:r>
            <a:r>
              <a:rPr sz="1200" b="0" dirty="0">
                <a:latin typeface="Candara"/>
                <a:cs typeface="Candara"/>
              </a:rPr>
              <a:t>школ </a:t>
            </a:r>
            <a:r>
              <a:rPr sz="1200" b="0" spc="-245" dirty="0">
                <a:latin typeface="Candara"/>
                <a:cs typeface="Candara"/>
              </a:rPr>
              <a:t> </a:t>
            </a:r>
            <a:r>
              <a:rPr sz="1200" b="0" spc="-5" dirty="0">
                <a:latin typeface="Candara"/>
                <a:cs typeface="Candara"/>
              </a:rPr>
              <a:t>Ольга</a:t>
            </a:r>
            <a:r>
              <a:rPr sz="1200" b="0" dirty="0">
                <a:latin typeface="Candara"/>
                <a:cs typeface="Candara"/>
              </a:rPr>
              <a:t> </a:t>
            </a:r>
            <a:r>
              <a:rPr sz="1200" b="0" spc="-5" dirty="0">
                <a:latin typeface="Candara"/>
                <a:cs typeface="Candara"/>
              </a:rPr>
              <a:t>Сергеевна</a:t>
            </a:r>
            <a:r>
              <a:rPr sz="1200" b="0" spc="-10" dirty="0">
                <a:latin typeface="Candara"/>
                <a:cs typeface="Candara"/>
              </a:rPr>
              <a:t> </a:t>
            </a:r>
            <a:r>
              <a:rPr sz="1200" b="0" spc="-5" dirty="0">
                <a:latin typeface="Candara"/>
                <a:cs typeface="Candara"/>
              </a:rPr>
              <a:t>Багрова</a:t>
            </a:r>
            <a:endParaRPr sz="1200">
              <a:latin typeface="Candara"/>
              <a:cs typeface="Candar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/>
      </p:transition>
    </mc:Choice>
    <mc:Fallback>
      <p:transition spd="slow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&#1087;&#1088;&#1080;&#1084;&#1077;&#1088;&#1099;/&#1044;&#1080;&#1072;&#1075;&#1085;&#1086;&#1089;&#1090;&#1080;&#1095;&#1077;&#1089;&#1082;&#1072;&#1103;%20&#1082;&#1072;&#1088;&#1090;&#1072;%20&#1082;%20&#1087;&#1088;&#1086;&#1073;&#1072;&#1084;%20&#1087;&#1086;%20&#1082;&#1086;&#1088;&#1088;&#1077;&#1082;&#1094;&#1080;&#1086;&#1085;&#1085;&#1086;&#1084;&#1091;%20&#1082;&#1091;&#1088;&#1089;&#1091;%20&#171;&#1055;&#1088;&#1077;&#1076;&#1084;&#1077;&#1090;&#1085;&#1086;-&#1087;&#1088;&#1072;&#1082;&#1090;&#1080;&#1095;&#1077;&#1089;&#1082;&#1080;&#1077;%20&#1076;&#1077;&#1081;&#1089;&#1090;&#1074;&#1080;&#1103;&#187;.docx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&#1087;&#1088;&#1080;&#1084;&#1077;&#1088;&#1099;/&#1050;&#1086;&#1085;&#1089;&#1087;&#1077;&#1082;&#1090;%201.%20&#1057;&#1077;&#1085;&#1089;&#1086;&#1088;&#1085;&#1086;&#1077;%20&#1088;&#1072;&#1079;&#1074;&#1080;&#1090;&#1080;&#1077;%20&#1090;&#1077;&#1084;&#1072;%20&#1061;&#1086;&#1083;&#1086;&#1076;&#1085;&#1099;&#1081;,%20&#1075;&#1086;&#1088;&#1103;&#1095;&#1080;&#1081;,%20&#1090;&#1105;&#1087;&#1083;&#1099;&#1081;.docx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hyperlink" Target="&#1087;&#1088;&#1080;&#1084;&#1077;&#1088;&#1099;/&#1047;&#1072;&#1085;&#1103;&#1090;&#1080;&#1077;%203.%20&#1063;&#1090;&#1086;%20&#1085;&#1072;&#1084;%20&#1086;&#1089;&#1077;&#1085;&#1100;%20&#1087;&#1088;&#1080;&#1085;&#1077;&#1089;&#1083;&#1072;.ppt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rc-tmnr.pskov.ru/" TargetMode="External"/><Relationship Id="rId2" Type="http://schemas.openxmlformats.org/officeDocument/2006/relationships/hyperlink" Target="http://&#1091;&#1084;&#1082;&#1089;&#1080;&#1087;&#1088;.&#1088;&#1092;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&#1087;&#1088;&#1080;&#1084;&#1077;&#1088;&#1099;/&#1050;&#1058;&#1055;%20&#1055;&#1088;&#1077;&#1076;&#1084;&#1077;&#1090;&#1085;&#1086;%20-%20&#1087;&#1088;&#1072;&#1082;&#1090;&#1080;&#1095;&#1077;&#1089;&#1082;&#1080;&#1077;%20&#1076;&#1077;&#1081;&#1089;&#1090;&#1074;&#1080;&#1103;.docx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209800" y="6096000"/>
            <a:ext cx="5405755" cy="6924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2590"/>
              </a:lnSpc>
              <a:spcBef>
                <a:spcPts val="100"/>
              </a:spcBef>
            </a:pPr>
            <a:r>
              <a:rPr lang="ru-RU" sz="2400" spc="-5" dirty="0">
                <a:solidFill>
                  <a:srgbClr val="414141"/>
                </a:solidFill>
                <a:cs typeface="Candara"/>
              </a:rPr>
              <a:t>Учитель начальных классов</a:t>
            </a:r>
          </a:p>
          <a:p>
            <a:pPr marR="5080" algn="r">
              <a:lnSpc>
                <a:spcPts val="2590"/>
              </a:lnSpc>
              <a:spcBef>
                <a:spcPts val="100"/>
              </a:spcBef>
            </a:pPr>
            <a:r>
              <a:rPr lang="ru-RU" sz="2400" spc="-5" dirty="0">
                <a:solidFill>
                  <a:srgbClr val="414141"/>
                </a:solidFill>
                <a:cs typeface="Candara"/>
              </a:rPr>
              <a:t>Удалая А.В.</a:t>
            </a:r>
            <a:endParaRPr sz="2400" dirty="0">
              <a:cs typeface="Candar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057400" y="1427925"/>
            <a:ext cx="9297278" cy="1978952"/>
          </a:xfrm>
          <a:prstGeom prst="rect">
            <a:avLst/>
          </a:prstGeom>
        </p:spPr>
        <p:txBody>
          <a:bodyPr vert="horz" wrap="square" lIns="0" tIns="219913" rIns="0" bIns="0" rtlCol="0">
            <a:spAutoFit/>
          </a:bodyPr>
          <a:lstStyle/>
          <a:p>
            <a:pPr algn="ctr">
              <a:lnSpc>
                <a:spcPts val="6840"/>
              </a:lnSpc>
              <a:spcBef>
                <a:spcPts val="100"/>
              </a:spcBef>
            </a:pPr>
            <a:r>
              <a:rPr lang="ru-RU" sz="6000" spc="-5" dirty="0">
                <a:solidFill>
                  <a:srgbClr val="374A51"/>
                </a:solidFill>
                <a:latin typeface="+mn-lt"/>
              </a:rPr>
              <a:t>СИПР для ребенка с НОДА</a:t>
            </a:r>
          </a:p>
          <a:p>
            <a:pPr algn="ctr">
              <a:lnSpc>
                <a:spcPts val="6840"/>
              </a:lnSpc>
              <a:spcBef>
                <a:spcPts val="100"/>
              </a:spcBef>
            </a:pPr>
            <a:r>
              <a:rPr lang="ru-RU" sz="6000" spc="-5" dirty="0">
                <a:solidFill>
                  <a:srgbClr val="374A51"/>
                </a:solidFill>
                <a:latin typeface="+mn-lt"/>
              </a:rPr>
              <a:t>Вариант 6.4 </a:t>
            </a:r>
            <a:endParaRPr sz="6000" dirty="0">
              <a:latin typeface="+mn-lt"/>
              <a:cs typeface="Candar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 action="ppaction://hlinkfile"/>
            <a:extLst>
              <a:ext uri="{FF2B5EF4-FFF2-40B4-BE49-F238E27FC236}">
                <a16:creationId xmlns:a16="http://schemas.microsoft.com/office/drawing/2014/main" xmlns="" id="{5A596E1D-94C0-4CA6-818E-D7CEE2334A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00" t="30000" r="28749" b="47777"/>
          <a:stretch/>
        </p:blipFill>
        <p:spPr>
          <a:xfrm>
            <a:off x="7374" y="1783426"/>
            <a:ext cx="12177252" cy="3291149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EDED070-78E4-485A-B12F-459DF2D399F6}"/>
              </a:ext>
            </a:extLst>
          </p:cNvPr>
          <p:cNvSpPr txBox="1"/>
          <p:nvPr/>
        </p:nvSpPr>
        <p:spPr>
          <a:xfrm>
            <a:off x="3048000" y="1720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+mj-lt"/>
              </a:rPr>
              <a:t>Карты диагностики </a:t>
            </a:r>
          </a:p>
        </p:txBody>
      </p:sp>
    </p:spTree>
    <p:extLst>
      <p:ext uri="{BB962C8B-B14F-4D97-AF65-F5344CB8AC3E}">
        <p14:creationId xmlns:p14="http://schemas.microsoft.com/office/powerpoint/2010/main" val="26878191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xmlns="" id="{6F787555-301C-4D72-B103-1B24D45CC9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4290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EBBAFAD-AA91-4ECE-A994-64A5C722B3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613" t="16216" r="8107" b="15316"/>
          <a:stretch/>
        </p:blipFill>
        <p:spPr>
          <a:xfrm>
            <a:off x="200526" y="2286000"/>
            <a:ext cx="4676274" cy="4038600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73A623C5-8709-4327-B978-79DA6FC99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838200"/>
            <a:ext cx="4343400" cy="319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: влево-вверх 3">
            <a:extLst>
              <a:ext uri="{FF2B5EF4-FFF2-40B4-BE49-F238E27FC236}">
                <a16:creationId xmlns:a16="http://schemas.microsoft.com/office/drawing/2014/main" xmlns="" id="{4ACB523A-2655-454B-AD24-15DF459CB560}"/>
              </a:ext>
            </a:extLst>
          </p:cNvPr>
          <p:cNvSpPr/>
          <p:nvPr/>
        </p:nvSpPr>
        <p:spPr>
          <a:xfrm>
            <a:off x="5179756" y="4036885"/>
            <a:ext cx="3585087" cy="2458808"/>
          </a:xfrm>
          <a:prstGeom prst="leftUpArrow">
            <a:avLst>
              <a:gd name="adj1" fmla="val 17002"/>
              <a:gd name="adj2" fmla="val 19602"/>
              <a:gd name="adj3" fmla="val 3699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6034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 action="ppaction://hlinkfile"/>
            <a:extLst>
              <a:ext uri="{FF2B5EF4-FFF2-40B4-BE49-F238E27FC236}">
                <a16:creationId xmlns:a16="http://schemas.microsoft.com/office/drawing/2014/main" xmlns="" id="{C2438D69-A456-4399-BE1B-58F1F283AA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000" t="28889" r="25625" b="40000"/>
          <a:stretch/>
        </p:blipFill>
        <p:spPr>
          <a:xfrm>
            <a:off x="5236029" y="29497"/>
            <a:ext cx="6955971" cy="2743200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xmlns="" id="{B43ED9E7-CB31-4CD9-9661-F034FCD618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249" t="23333" r="10001" b="13333"/>
          <a:stretch/>
        </p:blipFill>
        <p:spPr>
          <a:xfrm>
            <a:off x="381000" y="3048000"/>
            <a:ext cx="6272464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582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DDAEB6B-549D-43AA-8EC3-9AF31340BE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19001" t="12445" r="18998" b="7555"/>
          <a:stretch/>
        </p:blipFill>
        <p:spPr>
          <a:xfrm>
            <a:off x="1600199" y="76200"/>
            <a:ext cx="9343813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67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4200" y="0"/>
            <a:ext cx="7772400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400" spc="-5" dirty="0">
                <a:solidFill>
                  <a:srgbClr val="000000"/>
                </a:solidFill>
                <a:latin typeface="+mj-lt"/>
              </a:rPr>
              <a:t>Что</a:t>
            </a:r>
            <a:r>
              <a:rPr sz="5400" spc="-45" dirty="0">
                <a:solidFill>
                  <a:srgbClr val="000000"/>
                </a:solidFill>
                <a:latin typeface="+mj-lt"/>
              </a:rPr>
              <a:t> </a:t>
            </a:r>
            <a:r>
              <a:rPr sz="5400" spc="-5" dirty="0" err="1">
                <a:solidFill>
                  <a:srgbClr val="000000"/>
                </a:solidFill>
                <a:latin typeface="+mj-lt"/>
              </a:rPr>
              <a:t>такое</a:t>
            </a:r>
            <a:r>
              <a:rPr sz="5400" spc="-35" dirty="0">
                <a:solidFill>
                  <a:srgbClr val="000000"/>
                </a:solidFill>
                <a:latin typeface="+mj-lt"/>
              </a:rPr>
              <a:t> </a:t>
            </a:r>
            <a:r>
              <a:rPr sz="5400" spc="-5" dirty="0">
                <a:solidFill>
                  <a:srgbClr val="000000"/>
                </a:solidFill>
                <a:latin typeface="+mj-lt"/>
              </a:rPr>
              <a:t>СИПР</a:t>
            </a:r>
            <a:r>
              <a:rPr lang="ru-RU" sz="5400" spc="-5" dirty="0">
                <a:solidFill>
                  <a:srgbClr val="000000"/>
                </a:solidFill>
                <a:latin typeface="+mj-lt"/>
              </a:rPr>
              <a:t>?</a:t>
            </a:r>
            <a:endParaRPr sz="5400" dirty="0">
              <a:latin typeface="+mj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1143000"/>
            <a:ext cx="10591800" cy="1983876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 algn="just">
              <a:lnSpc>
                <a:spcPts val="3030"/>
              </a:lnSpc>
              <a:spcBef>
                <a:spcPts val="470"/>
              </a:spcBef>
            </a:pPr>
            <a:r>
              <a:rPr sz="3200" b="1" spc="-5" dirty="0">
                <a:cs typeface="Candara"/>
              </a:rPr>
              <a:t>Специальная</a:t>
            </a:r>
            <a:r>
              <a:rPr sz="3200" b="1" dirty="0">
                <a:cs typeface="Candara"/>
              </a:rPr>
              <a:t> </a:t>
            </a:r>
            <a:r>
              <a:rPr sz="3200" b="1" spc="-5" dirty="0">
                <a:cs typeface="Candara"/>
              </a:rPr>
              <a:t>индивидуальная</a:t>
            </a:r>
            <a:r>
              <a:rPr sz="3200" b="1" dirty="0">
                <a:cs typeface="Candara"/>
              </a:rPr>
              <a:t> </a:t>
            </a:r>
            <a:r>
              <a:rPr sz="3200" b="1" spc="-5" dirty="0">
                <a:cs typeface="Candara"/>
              </a:rPr>
              <a:t>программа</a:t>
            </a:r>
            <a:r>
              <a:rPr sz="3200" b="1" dirty="0">
                <a:cs typeface="Candara"/>
              </a:rPr>
              <a:t> </a:t>
            </a:r>
            <a:r>
              <a:rPr sz="3200" b="1" spc="-5" dirty="0">
                <a:cs typeface="Candara"/>
              </a:rPr>
              <a:t>развития</a:t>
            </a:r>
            <a:r>
              <a:rPr sz="3200" b="1" dirty="0">
                <a:cs typeface="Candara"/>
              </a:rPr>
              <a:t> </a:t>
            </a:r>
            <a:r>
              <a:rPr sz="3200" spc="-5" dirty="0">
                <a:cs typeface="Candara"/>
              </a:rPr>
              <a:t>(СИПР),</a:t>
            </a:r>
            <a:r>
              <a:rPr sz="3200" dirty="0">
                <a:cs typeface="Candara"/>
              </a:rPr>
              <a:t> </a:t>
            </a:r>
            <a:r>
              <a:rPr sz="3200" spc="-5" dirty="0">
                <a:cs typeface="Candara"/>
              </a:rPr>
              <a:t>для </a:t>
            </a:r>
            <a:r>
              <a:rPr sz="3200" spc="-595" dirty="0">
                <a:cs typeface="Candara"/>
              </a:rPr>
              <a:t> </a:t>
            </a:r>
            <a:r>
              <a:rPr sz="3200" spc="-5" dirty="0">
                <a:cs typeface="Candara"/>
              </a:rPr>
              <a:t>обучающихся</a:t>
            </a:r>
            <a:r>
              <a:rPr sz="3200" dirty="0">
                <a:cs typeface="Candara"/>
              </a:rPr>
              <a:t> </a:t>
            </a:r>
            <a:r>
              <a:rPr sz="3200" spc="-5" dirty="0">
                <a:cs typeface="Candara"/>
              </a:rPr>
              <a:t>с</a:t>
            </a:r>
            <a:r>
              <a:rPr sz="3200" dirty="0">
                <a:cs typeface="Candara"/>
              </a:rPr>
              <a:t> </a:t>
            </a:r>
            <a:r>
              <a:rPr sz="3200" spc="-5" dirty="0">
                <a:cs typeface="Candara"/>
              </a:rPr>
              <a:t>умеренной,</a:t>
            </a:r>
            <a:r>
              <a:rPr sz="3200" dirty="0">
                <a:cs typeface="Candara"/>
              </a:rPr>
              <a:t> </a:t>
            </a:r>
            <a:r>
              <a:rPr sz="3200" spc="-10" dirty="0">
                <a:cs typeface="Candara"/>
              </a:rPr>
              <a:t>тяжелой</a:t>
            </a:r>
            <a:r>
              <a:rPr sz="3200" spc="-5" dirty="0">
                <a:cs typeface="Candara"/>
              </a:rPr>
              <a:t> </a:t>
            </a:r>
            <a:r>
              <a:rPr sz="3200" spc="-10" dirty="0">
                <a:cs typeface="Candara"/>
              </a:rPr>
              <a:t>или</a:t>
            </a:r>
            <a:r>
              <a:rPr sz="3200" spc="-5" dirty="0">
                <a:cs typeface="Candara"/>
              </a:rPr>
              <a:t> </a:t>
            </a:r>
            <a:r>
              <a:rPr sz="3200" spc="-10" dirty="0">
                <a:cs typeface="Candara"/>
              </a:rPr>
              <a:t>глубокой</a:t>
            </a:r>
            <a:r>
              <a:rPr sz="3200" spc="-5" dirty="0">
                <a:cs typeface="Candara"/>
              </a:rPr>
              <a:t> умственной </a:t>
            </a:r>
            <a:r>
              <a:rPr sz="3200" dirty="0">
                <a:cs typeface="Candara"/>
              </a:rPr>
              <a:t> </a:t>
            </a:r>
            <a:r>
              <a:rPr sz="3200" spc="-5" dirty="0">
                <a:cs typeface="Candara"/>
              </a:rPr>
              <a:t>отсталостью,</a:t>
            </a:r>
            <a:r>
              <a:rPr sz="3200" dirty="0">
                <a:cs typeface="Candara"/>
              </a:rPr>
              <a:t> </a:t>
            </a:r>
            <a:r>
              <a:rPr sz="3200" spc="-5" dirty="0">
                <a:cs typeface="Candara"/>
              </a:rPr>
              <a:t>с</a:t>
            </a:r>
            <a:r>
              <a:rPr sz="3200" dirty="0">
                <a:cs typeface="Candara"/>
              </a:rPr>
              <a:t> </a:t>
            </a:r>
            <a:r>
              <a:rPr sz="3200" spc="-5" dirty="0">
                <a:cs typeface="Candara"/>
              </a:rPr>
              <a:t>тяжелыми</a:t>
            </a:r>
            <a:r>
              <a:rPr sz="3200" dirty="0">
                <a:cs typeface="Candara"/>
              </a:rPr>
              <a:t> </a:t>
            </a:r>
            <a:r>
              <a:rPr sz="3200" spc="-5" dirty="0">
                <a:cs typeface="Candara"/>
              </a:rPr>
              <a:t>и</a:t>
            </a:r>
            <a:r>
              <a:rPr sz="3200" dirty="0">
                <a:cs typeface="Candara"/>
              </a:rPr>
              <a:t> </a:t>
            </a:r>
            <a:r>
              <a:rPr sz="3200" spc="-5" dirty="0">
                <a:cs typeface="Candara"/>
              </a:rPr>
              <a:t>множественными</a:t>
            </a:r>
            <a:r>
              <a:rPr sz="3200" dirty="0">
                <a:cs typeface="Candara"/>
              </a:rPr>
              <a:t> </a:t>
            </a:r>
            <a:r>
              <a:rPr sz="3200" spc="-5" dirty="0">
                <a:cs typeface="Candara"/>
              </a:rPr>
              <a:t>нарушениями </a:t>
            </a:r>
            <a:r>
              <a:rPr sz="3200" dirty="0">
                <a:cs typeface="Candara"/>
              </a:rPr>
              <a:t> </a:t>
            </a:r>
            <a:r>
              <a:rPr sz="3200" spc="-10" dirty="0">
                <a:cs typeface="Candara"/>
              </a:rPr>
              <a:t>развития</a:t>
            </a:r>
            <a:r>
              <a:rPr sz="3200" spc="15" dirty="0">
                <a:cs typeface="Candara"/>
              </a:rPr>
              <a:t> </a:t>
            </a:r>
            <a:r>
              <a:rPr sz="3200" spc="-5" dirty="0">
                <a:cs typeface="Candara"/>
              </a:rPr>
              <a:t>в</a:t>
            </a:r>
            <a:r>
              <a:rPr sz="3200" spc="10" dirty="0">
                <a:cs typeface="Candara"/>
              </a:rPr>
              <a:t> </a:t>
            </a:r>
            <a:r>
              <a:rPr sz="3200" spc="-5" dirty="0">
                <a:cs typeface="Candara"/>
              </a:rPr>
              <a:t>соответствии</a:t>
            </a:r>
            <a:r>
              <a:rPr sz="3200" spc="15" dirty="0">
                <a:cs typeface="Candara"/>
              </a:rPr>
              <a:t> </a:t>
            </a:r>
            <a:r>
              <a:rPr sz="3200" spc="-5" dirty="0">
                <a:cs typeface="Candara"/>
              </a:rPr>
              <a:t>с</a:t>
            </a:r>
            <a:r>
              <a:rPr sz="3200" dirty="0">
                <a:cs typeface="Candara"/>
              </a:rPr>
              <a:t> </a:t>
            </a:r>
            <a:r>
              <a:rPr sz="3200" spc="-10" dirty="0">
                <a:cs typeface="Candara"/>
              </a:rPr>
              <a:t>требованиями</a:t>
            </a:r>
            <a:r>
              <a:rPr sz="3200" spc="25" dirty="0">
                <a:cs typeface="Candara"/>
              </a:rPr>
              <a:t> </a:t>
            </a:r>
            <a:r>
              <a:rPr sz="3200" spc="-5" dirty="0">
                <a:cs typeface="Candara"/>
              </a:rPr>
              <a:t>ФГОС.</a:t>
            </a:r>
            <a:endParaRPr sz="3200" dirty="0">
              <a:cs typeface="Candara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3EAE8B0B-CAC1-4151-B2ED-096D2ABC6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867" y="2667000"/>
            <a:ext cx="4349133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1800" y="126319"/>
            <a:ext cx="686090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+mn-lt"/>
              </a:rPr>
              <a:t>Кто</a:t>
            </a:r>
            <a:r>
              <a:rPr sz="3600" spc="-50" dirty="0">
                <a:latin typeface="+mn-lt"/>
              </a:rPr>
              <a:t> </a:t>
            </a:r>
            <a:r>
              <a:rPr sz="3600" spc="-5" dirty="0">
                <a:latin typeface="+mn-lt"/>
              </a:rPr>
              <a:t>разрабатывает</a:t>
            </a:r>
            <a:r>
              <a:rPr sz="3600" spc="-50" dirty="0">
                <a:latin typeface="+mn-lt"/>
              </a:rPr>
              <a:t> </a:t>
            </a:r>
            <a:r>
              <a:rPr sz="3600" spc="-5" dirty="0">
                <a:latin typeface="+mn-lt"/>
              </a:rPr>
              <a:t>СИПР?</a:t>
            </a:r>
            <a:endParaRPr sz="3600"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3000" y="1106722"/>
            <a:ext cx="4419600" cy="2493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5745" indent="-233679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246379" algn="l"/>
              </a:tabLst>
            </a:pPr>
            <a:r>
              <a:rPr sz="2000" dirty="0">
                <a:cs typeface="Candara"/>
              </a:rPr>
              <a:t>Учитель</a:t>
            </a:r>
          </a:p>
          <a:p>
            <a:pPr marL="248920" indent="-236220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248920" algn="l"/>
              </a:tabLst>
            </a:pPr>
            <a:r>
              <a:rPr sz="2000" spc="-5" dirty="0">
                <a:cs typeface="Candara"/>
              </a:rPr>
              <a:t>Педагог</a:t>
            </a:r>
            <a:r>
              <a:rPr sz="2000" spc="-30" dirty="0">
                <a:cs typeface="Candara"/>
              </a:rPr>
              <a:t> </a:t>
            </a:r>
            <a:r>
              <a:rPr sz="2000" dirty="0">
                <a:cs typeface="Candara"/>
              </a:rPr>
              <a:t>-</a:t>
            </a:r>
            <a:r>
              <a:rPr sz="2000" spc="-20" dirty="0">
                <a:cs typeface="Candara"/>
              </a:rPr>
              <a:t> </a:t>
            </a:r>
            <a:r>
              <a:rPr sz="2000" spc="-5" dirty="0">
                <a:cs typeface="Candara"/>
              </a:rPr>
              <a:t>психолог</a:t>
            </a:r>
            <a:endParaRPr sz="2000" dirty="0">
              <a:cs typeface="Candara"/>
            </a:endParaRPr>
          </a:p>
          <a:p>
            <a:pPr marL="254635" indent="-242570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255270" algn="l"/>
              </a:tabLst>
            </a:pPr>
            <a:r>
              <a:rPr sz="2000" dirty="0">
                <a:cs typeface="Candara"/>
              </a:rPr>
              <a:t>Учитель</a:t>
            </a:r>
            <a:r>
              <a:rPr sz="2000" spc="-35" dirty="0">
                <a:cs typeface="Candara"/>
              </a:rPr>
              <a:t> </a:t>
            </a:r>
            <a:r>
              <a:rPr sz="2000" dirty="0">
                <a:cs typeface="Candara"/>
              </a:rPr>
              <a:t>-</a:t>
            </a:r>
            <a:r>
              <a:rPr sz="2000" spc="-20" dirty="0">
                <a:cs typeface="Candara"/>
              </a:rPr>
              <a:t> </a:t>
            </a:r>
            <a:r>
              <a:rPr sz="2000" spc="-5" dirty="0">
                <a:cs typeface="Candara"/>
              </a:rPr>
              <a:t>логопед</a:t>
            </a:r>
            <a:endParaRPr sz="2000" dirty="0">
              <a:cs typeface="Candara"/>
            </a:endParaRPr>
          </a:p>
          <a:p>
            <a:pPr marL="266700" indent="-254635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267335" algn="l"/>
              </a:tabLst>
            </a:pPr>
            <a:r>
              <a:rPr sz="2000" dirty="0">
                <a:cs typeface="Candara"/>
              </a:rPr>
              <a:t>Учитель</a:t>
            </a:r>
            <a:r>
              <a:rPr sz="2000" spc="-35" dirty="0">
                <a:cs typeface="Candara"/>
              </a:rPr>
              <a:t> </a:t>
            </a:r>
            <a:r>
              <a:rPr sz="2000" dirty="0">
                <a:cs typeface="Candara"/>
              </a:rPr>
              <a:t>-</a:t>
            </a:r>
            <a:r>
              <a:rPr sz="2000" spc="-25" dirty="0">
                <a:cs typeface="Candara"/>
              </a:rPr>
              <a:t> </a:t>
            </a:r>
            <a:r>
              <a:rPr sz="2000" spc="-5" dirty="0">
                <a:cs typeface="Candara"/>
              </a:rPr>
              <a:t>дефектолог</a:t>
            </a:r>
            <a:endParaRPr sz="2000" dirty="0">
              <a:cs typeface="Candara"/>
            </a:endParaRPr>
          </a:p>
          <a:p>
            <a:pPr marL="256540" indent="-243840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256540" algn="l"/>
              </a:tabLst>
            </a:pPr>
            <a:r>
              <a:rPr sz="2000" spc="-5" dirty="0">
                <a:cs typeface="Candara"/>
              </a:rPr>
              <a:t>Социальный педагог</a:t>
            </a:r>
            <a:endParaRPr sz="2000" dirty="0">
              <a:cs typeface="Candara"/>
            </a:endParaRPr>
          </a:p>
          <a:p>
            <a:pPr marL="271780" indent="-259079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271780" algn="l"/>
              </a:tabLst>
            </a:pPr>
            <a:r>
              <a:rPr sz="2000" spc="-5" dirty="0">
                <a:cs typeface="Candara"/>
              </a:rPr>
              <a:t>Тьютор</a:t>
            </a:r>
            <a:endParaRPr sz="2000" dirty="0">
              <a:cs typeface="Candara"/>
            </a:endParaRPr>
          </a:p>
          <a:p>
            <a:pPr marL="191135" marR="5080" indent="-178435">
              <a:lnSpc>
                <a:spcPct val="80000"/>
              </a:lnSpc>
              <a:spcBef>
                <a:spcPts val="600"/>
              </a:spcBef>
              <a:buAutoNum type="arabicPeriod"/>
              <a:tabLst>
                <a:tab pos="252095" algn="l"/>
              </a:tabLst>
            </a:pPr>
            <a:r>
              <a:rPr sz="2000" spc="-5" dirty="0">
                <a:cs typeface="Candara"/>
              </a:rPr>
              <a:t>Руководитель, ответственный за </a:t>
            </a:r>
            <a:r>
              <a:rPr sz="2000" spc="-420" dirty="0">
                <a:cs typeface="Candara"/>
              </a:rPr>
              <a:t> </a:t>
            </a:r>
            <a:r>
              <a:rPr sz="2000" spc="-5" dirty="0">
                <a:cs typeface="Candara"/>
              </a:rPr>
              <a:t>инклюзивное направление</a:t>
            </a:r>
            <a:endParaRPr sz="2000" dirty="0"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81800" y="1132587"/>
            <a:ext cx="4217331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cs typeface="Candara"/>
              </a:rPr>
              <a:t>ВСЕ </a:t>
            </a:r>
            <a:r>
              <a:rPr sz="2800" b="1" spc="-5" dirty="0">
                <a:cs typeface="Candara"/>
              </a:rPr>
              <a:t>специалисты, </a:t>
            </a:r>
            <a:r>
              <a:rPr sz="2800" b="1" dirty="0">
                <a:cs typeface="Candara"/>
              </a:rPr>
              <a:t> </a:t>
            </a:r>
            <a:r>
              <a:rPr sz="2800" b="1" spc="-5" dirty="0">
                <a:cs typeface="Candara"/>
              </a:rPr>
              <a:t>работающие </a:t>
            </a:r>
            <a:r>
              <a:rPr sz="2800" b="1" dirty="0">
                <a:cs typeface="Candara"/>
              </a:rPr>
              <a:t>с </a:t>
            </a:r>
            <a:r>
              <a:rPr sz="2800" b="1" spc="-5" dirty="0">
                <a:cs typeface="Candara"/>
              </a:rPr>
              <a:t>ребенком </a:t>
            </a:r>
            <a:r>
              <a:rPr sz="2800" b="1" dirty="0">
                <a:cs typeface="Candara"/>
              </a:rPr>
              <a:t>и </a:t>
            </a:r>
            <a:r>
              <a:rPr sz="2800" b="1" spc="-509" dirty="0">
                <a:cs typeface="Candara"/>
              </a:rPr>
              <a:t> </a:t>
            </a:r>
            <a:r>
              <a:rPr sz="2800" b="1" spc="-5" dirty="0">
                <a:cs typeface="Candara"/>
              </a:rPr>
              <a:t>администрация </a:t>
            </a:r>
            <a:r>
              <a:rPr sz="2800" b="1" dirty="0">
                <a:cs typeface="Candara"/>
              </a:rPr>
              <a:t> </a:t>
            </a:r>
            <a:r>
              <a:rPr sz="2800" b="1" spc="-5" dirty="0">
                <a:cs typeface="Candara"/>
              </a:rPr>
              <a:t>учреждения</a:t>
            </a:r>
            <a:endParaRPr sz="2800" dirty="0"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7900" y="3977688"/>
            <a:ext cx="10236200" cy="16979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cs typeface="Candara"/>
              </a:rPr>
              <a:t>ПРОТОКОЛ</a:t>
            </a:r>
            <a:endParaRPr sz="2400" dirty="0">
              <a:cs typeface="Candara"/>
            </a:endParaRPr>
          </a:p>
          <a:p>
            <a:pPr algn="ctr">
              <a:lnSpc>
                <a:spcPct val="100000"/>
              </a:lnSpc>
            </a:pPr>
            <a:r>
              <a:rPr sz="2400" b="1" spc="-5" dirty="0">
                <a:cs typeface="Candara"/>
              </a:rPr>
              <a:t>обсуждения</a:t>
            </a:r>
            <a:r>
              <a:rPr sz="2400" b="1" dirty="0">
                <a:cs typeface="Candara"/>
              </a:rPr>
              <a:t> </a:t>
            </a:r>
            <a:r>
              <a:rPr sz="2400" b="1" spc="-5" dirty="0">
                <a:cs typeface="Candara"/>
              </a:rPr>
              <a:t>специальной</a:t>
            </a:r>
            <a:r>
              <a:rPr sz="2400" b="1" spc="10" dirty="0">
                <a:cs typeface="Candara"/>
              </a:rPr>
              <a:t> </a:t>
            </a:r>
            <a:r>
              <a:rPr sz="2400" b="1" spc="-5" dirty="0">
                <a:cs typeface="Candara"/>
              </a:rPr>
              <a:t>индивидуальной</a:t>
            </a:r>
            <a:r>
              <a:rPr sz="2400" b="1" spc="15" dirty="0">
                <a:cs typeface="Candara"/>
              </a:rPr>
              <a:t> </a:t>
            </a:r>
            <a:r>
              <a:rPr sz="2400" b="1" spc="-5" dirty="0">
                <a:cs typeface="Candara"/>
              </a:rPr>
              <a:t>программы</a:t>
            </a:r>
            <a:r>
              <a:rPr sz="2400" b="1" spc="5" dirty="0">
                <a:cs typeface="Candara"/>
              </a:rPr>
              <a:t> </a:t>
            </a:r>
            <a:r>
              <a:rPr sz="2400" b="1" spc="-5" dirty="0">
                <a:cs typeface="Candara"/>
              </a:rPr>
              <a:t>развития</a:t>
            </a:r>
            <a:r>
              <a:rPr sz="2400" b="1" spc="30" dirty="0">
                <a:cs typeface="Candara"/>
              </a:rPr>
              <a:t> </a:t>
            </a:r>
            <a:r>
              <a:rPr sz="2400" b="1" spc="-5" dirty="0">
                <a:cs typeface="Candara"/>
              </a:rPr>
              <a:t>учащегося</a:t>
            </a:r>
            <a:endParaRPr sz="2400" dirty="0">
              <a:cs typeface="Candara"/>
            </a:endParaRPr>
          </a:p>
          <a:p>
            <a:pPr marL="1152525">
              <a:lnSpc>
                <a:spcPct val="100000"/>
              </a:lnSpc>
              <a:spcBef>
                <a:spcPts val="2070"/>
              </a:spcBef>
            </a:pPr>
            <a:r>
              <a:rPr sz="2000" dirty="0">
                <a:cs typeface="Candara"/>
              </a:rPr>
              <a:t>Кто</a:t>
            </a:r>
            <a:r>
              <a:rPr sz="2000" spc="-15" dirty="0">
                <a:cs typeface="Candara"/>
              </a:rPr>
              <a:t> </a:t>
            </a:r>
            <a:r>
              <a:rPr sz="2000" spc="-5" dirty="0">
                <a:cs typeface="Candara"/>
              </a:rPr>
              <a:t>является</a:t>
            </a:r>
            <a:r>
              <a:rPr sz="2000" spc="-15" dirty="0">
                <a:cs typeface="Candara"/>
              </a:rPr>
              <a:t> </a:t>
            </a:r>
            <a:r>
              <a:rPr sz="2000" spc="-5" dirty="0">
                <a:cs typeface="Candara"/>
              </a:rPr>
              <a:t>участниками</a:t>
            </a:r>
            <a:r>
              <a:rPr sz="2000" spc="-15" dirty="0">
                <a:cs typeface="Candara"/>
              </a:rPr>
              <a:t> </a:t>
            </a:r>
            <a:r>
              <a:rPr sz="2000" dirty="0">
                <a:cs typeface="Candara"/>
              </a:rPr>
              <a:t>обсуждения</a:t>
            </a:r>
            <a:r>
              <a:rPr sz="2000" spc="-30" dirty="0">
                <a:cs typeface="Candara"/>
              </a:rPr>
              <a:t> </a:t>
            </a:r>
            <a:r>
              <a:rPr sz="2000" dirty="0">
                <a:cs typeface="Candara"/>
              </a:rPr>
              <a:t>и</a:t>
            </a:r>
            <a:r>
              <a:rPr sz="2000" spc="10" dirty="0">
                <a:cs typeface="Candara"/>
              </a:rPr>
              <a:t> </a:t>
            </a:r>
            <a:r>
              <a:rPr sz="2000" spc="-5" dirty="0">
                <a:cs typeface="Candara"/>
              </a:rPr>
              <a:t>подписывает</a:t>
            </a:r>
            <a:r>
              <a:rPr sz="2000" spc="25" dirty="0">
                <a:cs typeface="Candara"/>
              </a:rPr>
              <a:t> </a:t>
            </a:r>
            <a:r>
              <a:rPr sz="2000" dirty="0">
                <a:cs typeface="Candara"/>
              </a:rPr>
              <a:t>данный</a:t>
            </a:r>
            <a:r>
              <a:rPr sz="2000" spc="-5" dirty="0">
                <a:cs typeface="Candara"/>
              </a:rPr>
              <a:t> протокол?</a:t>
            </a:r>
            <a:endParaRPr sz="2000" dirty="0">
              <a:cs typeface="Candar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51958"/>
              </p:ext>
            </p:extLst>
          </p:nvPr>
        </p:nvGraphicFramePr>
        <p:xfrm>
          <a:off x="2787259" y="6041517"/>
          <a:ext cx="7011034" cy="241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3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377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6839">
                <a:tc>
                  <a:txBody>
                    <a:bodyPr/>
                    <a:lstStyle/>
                    <a:p>
                      <a:pPr marL="127000">
                        <a:lnSpc>
                          <a:spcPts val="1850"/>
                        </a:lnSpc>
                      </a:pPr>
                      <a:r>
                        <a:rPr lang="ru-RU" sz="3200" b="1" spc="-5" dirty="0">
                          <a:latin typeface="+mn-lt"/>
                          <a:cs typeface="Candara"/>
                        </a:rPr>
                        <a:t>Родители </a:t>
                      </a:r>
                      <a:endParaRPr sz="3200" dirty="0">
                        <a:latin typeface="+mn-lt"/>
                        <a:cs typeface="Candar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5815">
                        <a:lnSpc>
                          <a:spcPts val="1850"/>
                        </a:lnSpc>
                      </a:pPr>
                      <a:r>
                        <a:rPr lang="ru-RU" sz="3200" b="1" spc="-5" dirty="0">
                          <a:latin typeface="+mn-lt"/>
                          <a:cs typeface="Candara"/>
                        </a:rPr>
                        <a:t>          Специалисты </a:t>
                      </a:r>
                      <a:endParaRPr sz="3200" dirty="0">
                        <a:latin typeface="+mn-lt"/>
                        <a:cs typeface="Candar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08B4BD5D-C36B-4230-B6F2-ED531A62B8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3750" r="7500"/>
          <a:stretch/>
        </p:blipFill>
        <p:spPr bwMode="auto">
          <a:xfrm>
            <a:off x="304800" y="1597742"/>
            <a:ext cx="44196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4B83046-4638-4ECD-9243-B49FC3D4D4E6}"/>
              </a:ext>
            </a:extLst>
          </p:cNvPr>
          <p:cNvSpPr txBox="1"/>
          <p:nvPr/>
        </p:nvSpPr>
        <p:spPr>
          <a:xfrm>
            <a:off x="3124200" y="228600"/>
            <a:ext cx="73914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Нарушение опорно-двигательного аппарата </a:t>
            </a:r>
            <a:r>
              <a:rPr lang="ru-RU" sz="2000" dirty="0"/>
              <a:t>— это болезни, которые влияют на мышцы и скелет. Поражения скелетных мышц, сухожилий, костей, суставов, связок, хрящей и межпозвонковых дисков часто приводят к боли и ограничению подвижности.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E32BFF2-4C24-4F36-AAD5-A4173EB6D1CC}"/>
              </a:ext>
            </a:extLst>
          </p:cNvPr>
          <p:cNvSpPr txBox="1"/>
          <p:nvPr/>
        </p:nvSpPr>
        <p:spPr>
          <a:xfrm>
            <a:off x="5095568" y="2090172"/>
            <a:ext cx="67818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Детские церебральные параличи </a:t>
            </a:r>
            <a:r>
              <a:rPr lang="ru-RU" sz="2400" dirty="0"/>
              <a:t>— термин, объединяющий группу хронических </a:t>
            </a:r>
            <a:r>
              <a:rPr lang="ru-RU" sz="2400" dirty="0" err="1"/>
              <a:t>непрогрессирующих</a:t>
            </a:r>
            <a:r>
              <a:rPr lang="ru-RU" sz="2400" dirty="0"/>
              <a:t> симптомокомплексов двигательных нарушений, вторичных по отношению к поражениям или аномалиям головного мозга, возникающим в перинатальном (</a:t>
            </a:r>
            <a:r>
              <a:rPr lang="ru-RU" sz="2400" dirty="0" err="1"/>
              <a:t>околородовом</a:t>
            </a:r>
            <a:r>
              <a:rPr lang="ru-RU" sz="2400" dirty="0"/>
              <a:t>) периоде. </a:t>
            </a:r>
          </a:p>
        </p:txBody>
      </p:sp>
    </p:spTree>
    <p:extLst>
      <p:ext uri="{BB962C8B-B14F-4D97-AF65-F5344CB8AC3E}">
        <p14:creationId xmlns:p14="http://schemas.microsoft.com/office/powerpoint/2010/main" val="21823424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32532FA-97D2-401E-8CC6-A3B11EA7D6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875" t="28890" r="26250" b="23332"/>
          <a:stretch/>
        </p:blipFill>
        <p:spPr>
          <a:xfrm>
            <a:off x="753140" y="0"/>
            <a:ext cx="106857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18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5562E6C-7E60-4729-B2EC-B8BD25119A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250" t="26666" r="5000" b="10001"/>
          <a:stretch/>
        </p:blipFill>
        <p:spPr>
          <a:xfrm>
            <a:off x="2362200" y="-3687"/>
            <a:ext cx="7467600" cy="686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597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F2F40D7D-66BE-4EF1-8B1E-FC06ACC2C9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5648867"/>
              </p:ext>
            </p:extLst>
          </p:nvPr>
        </p:nvGraphicFramePr>
        <p:xfrm>
          <a:off x="609600" y="1066800"/>
          <a:ext cx="11049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9953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5871775" y="1067445"/>
            <a:ext cx="1623414" cy="480170"/>
          </a:xfrm>
          <a:custGeom>
            <a:avLst/>
            <a:gdLst/>
            <a:ahLst/>
            <a:cxnLst/>
            <a:rect l="l" t="t" r="r" b="b"/>
            <a:pathLst>
              <a:path w="2818129" h="723900">
                <a:moveTo>
                  <a:pt x="0" y="0"/>
                </a:moveTo>
                <a:lnTo>
                  <a:pt x="2817876" y="0"/>
                </a:lnTo>
                <a:lnTo>
                  <a:pt x="2817876" y="723900"/>
                </a:lnTo>
                <a:lnTo>
                  <a:pt x="0" y="7239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C9170E4-A2A0-4186-99EC-B6E4C446D573}"/>
              </a:ext>
            </a:extLst>
          </p:cNvPr>
          <p:cNvSpPr txBox="1"/>
          <p:nvPr/>
        </p:nvSpPr>
        <p:spPr>
          <a:xfrm>
            <a:off x="1143000" y="441228"/>
            <a:ext cx="4267200" cy="622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ru-RU" sz="3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http://умксипр.рф/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535663F-E756-40B4-8A05-050E7215EE23}"/>
              </a:ext>
            </a:extLst>
          </p:cNvPr>
          <p:cNvSpPr txBox="1"/>
          <p:nvPr/>
        </p:nvSpPr>
        <p:spPr>
          <a:xfrm>
            <a:off x="5446975" y="543265"/>
            <a:ext cx="42396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http://frc-tmnr.pskov.ru/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9194F2A-EABD-4F46-99AC-A0DCA07DC2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50" t="10000" r="14375" b="15565"/>
          <a:stretch/>
        </p:blipFill>
        <p:spPr>
          <a:xfrm>
            <a:off x="609600" y="1287436"/>
            <a:ext cx="8763000" cy="5104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629BBD-72C1-4BFE-827A-4D0DFED09594}"/>
              </a:ext>
            </a:extLst>
          </p:cNvPr>
          <p:cNvSpPr txBox="1"/>
          <p:nvPr/>
        </p:nvSpPr>
        <p:spPr>
          <a:xfrm>
            <a:off x="3048000" y="17207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+mj-lt"/>
              </a:rPr>
              <a:t>Календарно-тематическое планирование</a:t>
            </a:r>
          </a:p>
        </p:txBody>
      </p:sp>
      <p:pic>
        <p:nvPicPr>
          <p:cNvPr id="4" name="Рисунок 3">
            <a:hlinkClick r:id="rId2" action="ppaction://hlinkfile"/>
            <a:extLst>
              <a:ext uri="{FF2B5EF4-FFF2-40B4-BE49-F238E27FC236}">
                <a16:creationId xmlns:a16="http://schemas.microsoft.com/office/drawing/2014/main" xmlns="" id="{6820F3ED-F465-45AF-9ACE-9DF54D2845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375" t="27778" r="21250" b="52222"/>
          <a:stretch/>
        </p:blipFill>
        <p:spPr>
          <a:xfrm>
            <a:off x="391583" y="2209800"/>
            <a:ext cx="11408833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578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272</Words>
  <Application>Microsoft Office PowerPoint</Application>
  <PresentationFormat>Произвольный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Презентация PowerPoint</vt:lpstr>
      <vt:lpstr>Что такое СИПР?</vt:lpstr>
      <vt:lpstr>Кто разрабатывает СИПР?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Как составить СИПР?</dc:title>
  <dc:creator>User</dc:creator>
  <cp:lastModifiedBy>user</cp:lastModifiedBy>
  <cp:revision>4</cp:revision>
  <dcterms:created xsi:type="dcterms:W3CDTF">2021-12-02T04:46:16Z</dcterms:created>
  <dcterms:modified xsi:type="dcterms:W3CDTF">2021-12-10T03:34:51Z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2021-04-23T00:00:00Z</vt:filetime>
  </property>
  <property fmtid="{D5CDD505-2E9C-101B-9397-08002B2CF9AE}" pid="3" name="Creator">
    <vt:lpwstr>Acrobat PDFMaker 11 для PowerPoint</vt:lpwstr>
  </property>
  <property fmtid="{D5CDD505-2E9C-101B-9397-08002B2CF9AE}" pid="4" name="LastSaved">
    <vt:filetime>2021-12-02T00:00:00Z</vt:filetime>
  </property>
</Properties>
</file>