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18E9-FA34-4F42-8A03-3BF0C394A294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1BBA-C72B-4DA7-8AF2-DABDC09F9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2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1BBA-C72B-4DA7-8AF2-DABDC09F9A1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8998678-F7F5-4EE0-B2B3-BD8A7C6EC9F5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E154FB-66B7-40C7-8D04-219A4DA0B1D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28736"/>
            <a:ext cx="7406640" cy="3000396"/>
          </a:xfrm>
        </p:spPr>
        <p:txBody>
          <a:bodyPr/>
          <a:lstStyle/>
          <a:p>
            <a:pPr algn="ctr"/>
            <a:r>
              <a:rPr lang="ru-RU" dirty="0" smtClean="0"/>
              <a:t>Условия реализации СИПР для обучающихся с умеренной умственной отсталостью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84960" y="4941168"/>
            <a:ext cx="7406640" cy="13681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Четкова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Р.М.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«СОШ № 3»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СИПР?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000" dirty="0" smtClean="0"/>
              <a:t>Специальная индивидуальная программа развития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СИПР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1. Общие сведения о ребёнке</a:t>
            </a:r>
          </a:p>
          <a:p>
            <a:r>
              <a:rPr lang="ru-RU" sz="2800" dirty="0" smtClean="0"/>
              <a:t>2. Характеристика</a:t>
            </a:r>
          </a:p>
          <a:p>
            <a:r>
              <a:rPr lang="ru-RU" sz="2800" dirty="0" smtClean="0"/>
              <a:t>3. Индивидуальный учебный план</a:t>
            </a:r>
          </a:p>
          <a:p>
            <a:r>
              <a:rPr lang="ru-RU" sz="2800" dirty="0" smtClean="0"/>
              <a:t>4. Содержание образования</a:t>
            </a:r>
          </a:p>
          <a:p>
            <a:pPr lvl="1"/>
            <a:r>
              <a:rPr lang="ru-RU" sz="2400" dirty="0" smtClean="0"/>
              <a:t>4.1. Программы учебных предметов и коррекционных занятий</a:t>
            </a:r>
          </a:p>
          <a:p>
            <a:pPr lvl="1"/>
            <a:r>
              <a:rPr lang="ru-RU" sz="2400" dirty="0" smtClean="0"/>
              <a:t>4.2. Нравственное воспитание</a:t>
            </a:r>
          </a:p>
          <a:p>
            <a:pPr lvl="1"/>
            <a:r>
              <a:rPr lang="ru-RU" sz="2400" dirty="0" smtClean="0"/>
              <a:t>4.3. Экологическое воспитание и здоровый безопасный образ жизни</a:t>
            </a:r>
          </a:p>
          <a:p>
            <a:pPr lvl="1"/>
            <a:r>
              <a:rPr lang="ru-RU" sz="2400" dirty="0" smtClean="0"/>
              <a:t>4.4. Внеурочная деятельность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СИПР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5. Организация реализации потребности в уходе и присмотре</a:t>
            </a:r>
          </a:p>
          <a:p>
            <a:r>
              <a:rPr lang="ru-RU" sz="2800" dirty="0" smtClean="0"/>
              <a:t>6. Специалисты, участвующие в реализации СИПР</a:t>
            </a:r>
          </a:p>
          <a:p>
            <a:r>
              <a:rPr lang="ru-RU" sz="2800" dirty="0" smtClean="0"/>
              <a:t>7. Программа сотрудничества специалистов с семьёй</a:t>
            </a:r>
          </a:p>
          <a:p>
            <a:r>
              <a:rPr lang="ru-RU" sz="2800" dirty="0" smtClean="0"/>
              <a:t>8.Перечень необходимых технических средств, дидактических материалов</a:t>
            </a:r>
          </a:p>
          <a:p>
            <a:r>
              <a:rPr lang="ru-RU" sz="2800" dirty="0" smtClean="0"/>
              <a:t>9. Средства мониторинга  и оценки динамики обучения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Учебный план</a:t>
            </a:r>
            <a:endParaRPr lang="ru-RU" dirty="0"/>
          </a:p>
        </p:txBody>
      </p:sp>
      <p:pic>
        <p:nvPicPr>
          <p:cNvPr id="1028" name="Picture 4" descr="C:\Documents and Settings\1\Мои документы\Downloads\IMG_7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00108"/>
            <a:ext cx="514559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Лист содержания уроков</a:t>
            </a:r>
            <a:endParaRPr lang="ru-RU" dirty="0"/>
          </a:p>
        </p:txBody>
      </p:sp>
      <p:pic>
        <p:nvPicPr>
          <p:cNvPr id="2052" name="Picture 4" descr="C:\Documents and Settings\1\Мои документы\Downloads\IMG_7589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47800"/>
            <a:ext cx="7500990" cy="5053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из себя представляет урок?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Цель урока – расширение эмоционального,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,  когнитивного опыта обучающегося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ОВЗ\IMG_2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7407605" cy="55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17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44024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</TotalTime>
  <Words>142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Условия реализации СИПР для обучающихся с умеренной умственной отсталостью</vt:lpstr>
      <vt:lpstr>Что такое СИПР?</vt:lpstr>
      <vt:lpstr>Структура СИПР</vt:lpstr>
      <vt:lpstr>Структура СИПР</vt:lpstr>
      <vt:lpstr>Учебный план</vt:lpstr>
      <vt:lpstr>Лист содержания уроков</vt:lpstr>
      <vt:lpstr>Что из себя представляет урок?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Аккозина Н.М.</cp:lastModifiedBy>
  <cp:revision>20</cp:revision>
  <dcterms:created xsi:type="dcterms:W3CDTF">2021-02-15T16:20:53Z</dcterms:created>
  <dcterms:modified xsi:type="dcterms:W3CDTF">2021-02-19T09:59:16Z</dcterms:modified>
</cp:coreProperties>
</file>